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7" r:id="rId2"/>
    <p:sldId id="304" r:id="rId3"/>
    <p:sldId id="305" r:id="rId4"/>
    <p:sldId id="265" r:id="rId5"/>
    <p:sldId id="294" r:id="rId6"/>
    <p:sldId id="259" r:id="rId7"/>
    <p:sldId id="301" r:id="rId8"/>
    <p:sldId id="277" r:id="rId9"/>
    <p:sldId id="278" r:id="rId10"/>
    <p:sldId id="296" r:id="rId11"/>
    <p:sldId id="297" r:id="rId12"/>
    <p:sldId id="298" r:id="rId13"/>
    <p:sldId id="299" r:id="rId14"/>
    <p:sldId id="302" r:id="rId15"/>
    <p:sldId id="300" r:id="rId16"/>
    <p:sldId id="303" r:id="rId17"/>
    <p:sldId id="307" r:id="rId18"/>
    <p:sldId id="306" r:id="rId19"/>
    <p:sldId id="269"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BD24"/>
    <a:srgbClr val="FFF17A"/>
    <a:srgbClr val="D1D111"/>
    <a:srgbClr val="B9B929"/>
    <a:srgbClr val="005538"/>
    <a:srgbClr val="0089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95" autoAdjust="0"/>
  </p:normalViewPr>
  <p:slideViewPr>
    <p:cSldViewPr snapToGrid="0">
      <p:cViewPr varScale="1">
        <p:scale>
          <a:sx n="79" d="100"/>
          <a:sy n="79" d="100"/>
        </p:scale>
        <p:origin x="82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bg1"/>
                </a:solidFill>
                <a:latin typeface="+mn-lt"/>
                <a:ea typeface="+mn-ea"/>
                <a:cs typeface="+mn-cs"/>
              </a:defRPr>
            </a:pPr>
            <a:r>
              <a:rPr lang="de-DE" dirty="0">
                <a:solidFill>
                  <a:schemeClr val="bg1"/>
                </a:solidFill>
              </a:rPr>
              <a:t>Anteil der Neuntklässler*innen, die Mindeststandard in Mathematik </a:t>
            </a:r>
            <a:r>
              <a:rPr lang="de-DE" dirty="0">
                <a:solidFill>
                  <a:srgbClr val="8ABD24"/>
                </a:solidFill>
              </a:rPr>
              <a:t>nicht</a:t>
            </a:r>
            <a:r>
              <a:rPr lang="de-DE" dirty="0">
                <a:solidFill>
                  <a:schemeClr val="bg1"/>
                </a:solidFill>
              </a:rPr>
              <a:t> erreicht haben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bg1"/>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2018</c:v>
                </c:pt>
              </c:strCache>
            </c:strRef>
          </c:tx>
          <c:spPr>
            <a:gradFill>
              <a:gsLst>
                <a:gs pos="0">
                  <a:schemeClr val="accent1">
                    <a:lumMod val="102000"/>
                    <a:tint val="94000"/>
                  </a:schemeClr>
                </a:gs>
                <a:gs pos="50000">
                  <a:schemeClr val="accent1">
                    <a:lumMod val="100000"/>
                    <a:shade val="100000"/>
                  </a:schemeClr>
                </a:gs>
                <a:gs pos="100000">
                  <a:schemeClr val="accent1">
                    <a:lumMod val="99000"/>
                    <a:shade val="78000"/>
                  </a:schemeClr>
                </a:gs>
              </a:gsLst>
              <a:lin ang="5400000" scaled="0"/>
              <a:tileRect/>
            </a:gradFill>
            <a:ln>
              <a:noFill/>
            </a:ln>
            <a:effectLst/>
          </c:spPr>
          <c:invertIfNegative val="0"/>
          <c:dLbls>
            <c:dLbl>
              <c:idx val="0"/>
              <c:layout>
                <c:manualLayout>
                  <c:x val="0"/>
                  <c:y val="0.13426921874712708"/>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4EC7-41DE-BD72-96B71F0D4939}"/>
                </c:ext>
              </c:extLst>
            </c:dLbl>
            <c:dLbl>
              <c:idx val="1"/>
              <c:layout>
                <c:manualLayout>
                  <c:x val="-2.4512074609351771E-3"/>
                  <c:y val="0.1255125305679666"/>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4EC7-41DE-BD72-96B71F0D493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de-DE"/>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deutschlandweit</c:v>
                </c:pt>
                <c:pt idx="1">
                  <c:v>Hessen</c:v>
                </c:pt>
              </c:strCache>
            </c:strRef>
          </c:cat>
          <c:val>
            <c:numRef>
              <c:f>Tabelle1!$B$2:$B$3</c:f>
              <c:numCache>
                <c:formatCode>General</c:formatCode>
                <c:ptCount val="2"/>
                <c:pt idx="0">
                  <c:v>21.8</c:v>
                </c:pt>
                <c:pt idx="1">
                  <c:v>21.7</c:v>
                </c:pt>
              </c:numCache>
            </c:numRef>
          </c:val>
          <c:extLst>
            <c:ext xmlns:c16="http://schemas.microsoft.com/office/drawing/2014/chart" uri="{C3380CC4-5D6E-409C-BE32-E72D297353CC}">
              <c16:uniqueId val="{00000000-4EC7-41DE-BD72-96B71F0D4939}"/>
            </c:ext>
          </c:extLst>
        </c:ser>
        <c:ser>
          <c:idx val="1"/>
          <c:order val="1"/>
          <c:tx>
            <c:strRef>
              <c:f>Tabelle1!$C$1</c:f>
              <c:strCache>
                <c:ptCount val="1"/>
                <c:pt idx="0">
                  <c:v>2024</c:v>
                </c:pt>
              </c:strCache>
            </c:strRef>
          </c:tx>
          <c:spPr>
            <a:gradFill>
              <a:gsLst>
                <a:gs pos="0">
                  <a:schemeClr val="accent2">
                    <a:lumMod val="102000"/>
                    <a:tint val="94000"/>
                  </a:schemeClr>
                </a:gs>
                <a:gs pos="50000">
                  <a:schemeClr val="accent2">
                    <a:lumMod val="100000"/>
                    <a:shade val="100000"/>
                  </a:schemeClr>
                </a:gs>
                <a:gs pos="100000">
                  <a:schemeClr val="accent2">
                    <a:lumMod val="99000"/>
                    <a:shade val="78000"/>
                  </a:schemeClr>
                </a:gs>
              </a:gsLst>
              <a:lin ang="5400000" scaled="0"/>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deutschlandweit</c:v>
                </c:pt>
                <c:pt idx="1">
                  <c:v>Hessen</c:v>
                </c:pt>
              </c:strCache>
            </c:strRef>
          </c:cat>
          <c:val>
            <c:numRef>
              <c:f>Tabelle1!$C$2:$C$3</c:f>
              <c:numCache>
                <c:formatCode>General</c:formatCode>
                <c:ptCount val="2"/>
                <c:pt idx="0">
                  <c:v>34.1</c:v>
                </c:pt>
                <c:pt idx="1">
                  <c:v>39.5</c:v>
                </c:pt>
              </c:numCache>
            </c:numRef>
          </c:val>
          <c:extLst>
            <c:ext xmlns:c16="http://schemas.microsoft.com/office/drawing/2014/chart" uri="{C3380CC4-5D6E-409C-BE32-E72D297353CC}">
              <c16:uniqueId val="{00000001-4EC7-41DE-BD72-96B71F0D4939}"/>
            </c:ext>
          </c:extLst>
        </c:ser>
        <c:dLbls>
          <c:showLegendKey val="0"/>
          <c:showVal val="1"/>
          <c:showCatName val="0"/>
          <c:showSerName val="0"/>
          <c:showPercent val="0"/>
          <c:showBubbleSize val="0"/>
        </c:dLbls>
        <c:gapWidth val="150"/>
        <c:overlap val="-25"/>
        <c:axId val="53591591"/>
        <c:axId val="67980384"/>
      </c:barChart>
      <c:catAx>
        <c:axId val="53591591"/>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de-DE"/>
          </a:p>
        </c:txPr>
        <c:crossAx val="67980384"/>
        <c:crosses val="autoZero"/>
        <c:auto val="1"/>
        <c:lblAlgn val="ctr"/>
        <c:lblOffset val="100"/>
        <c:noMultiLvlLbl val="0"/>
      </c:catAx>
      <c:valAx>
        <c:axId val="67980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de-DE"/>
          </a:p>
        </c:txPr>
        <c:crossAx val="53591591"/>
        <c:crosses val="autoZero"/>
        <c:crossBetween val="between"/>
      </c:val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1"/>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defTabSz="914400">
              <a:lnSpc>
                <a:spcPct val="90000"/>
              </a:lnSpc>
            </a:pPr>
            <a:r>
              <a:rPr lang="de-DE" sz="19000" b="0" u="none" strike="noStrike">
                <a:solidFill>
                  <a:srgbClr val="F5F1E9"/>
                </a:solidFill>
                <a:effectLst/>
                <a:uFillTx/>
                <a:latin typeface="GrueneType Neue"/>
              </a:rPr>
              <a:t>Folie mittels Klicken verschieben</a:t>
            </a:r>
          </a:p>
        </p:txBody>
      </p:sp>
      <p:sp>
        <p:nvSpPr>
          <p:cNvPr id="43"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indent="0" algn="l">
              <a:buNone/>
            </a:pPr>
            <a:r>
              <a:rPr lang="de-DE" sz="2000" b="0" u="none" strike="noStrike">
                <a:solidFill>
                  <a:srgbClr val="FFFFFF"/>
                </a:solidFill>
                <a:effectLst/>
                <a:uFillTx/>
                <a:latin typeface="Calibri"/>
              </a:rPr>
              <a:t>Format der Notizen mittels Klicken bearbeiten</a:t>
            </a:r>
          </a:p>
        </p:txBody>
      </p:sp>
      <p:sp>
        <p:nvSpPr>
          <p:cNvPr id="44"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lgn="l">
              <a:buNone/>
            </a:pPr>
            <a:r>
              <a:rPr lang="de-DE" sz="1400" b="0" u="none" strike="noStrike">
                <a:solidFill>
                  <a:srgbClr val="FFFFFF"/>
                </a:solidFill>
                <a:effectLst/>
                <a:uFillTx/>
                <a:latin typeface="Calibri"/>
              </a:rPr>
              <a:t>&lt;Kopfzeile&gt;</a:t>
            </a:r>
          </a:p>
        </p:txBody>
      </p:sp>
      <p:sp>
        <p:nvSpPr>
          <p:cNvPr id="45" name="PlaceHolder 4"/>
          <p:cNvSpPr>
            <a:spLocks noGrp="1"/>
          </p:cNvSpPr>
          <p:nvPr>
            <p:ph type="dt" idx="19"/>
          </p:nvPr>
        </p:nvSpPr>
        <p:spPr>
          <a:xfrm>
            <a:off x="4278960" y="0"/>
            <a:ext cx="3280680" cy="534240"/>
          </a:xfrm>
          <a:prstGeom prst="rect">
            <a:avLst/>
          </a:prstGeom>
          <a:noFill/>
          <a:ln w="0">
            <a:noFill/>
          </a:ln>
        </p:spPr>
        <p:txBody>
          <a:bodyPr lIns="0" tIns="0" rIns="0" bIns="0" anchor="t">
            <a:noAutofit/>
          </a:bodyPr>
          <a:lstStyle>
            <a:lvl1pPr indent="0" algn="r">
              <a:buNone/>
              <a:defRPr lang="de-DE" sz="1400" b="0" u="none" strike="noStrike">
                <a:solidFill>
                  <a:srgbClr val="FFFFFF"/>
                </a:solidFill>
                <a:effectLst/>
                <a:uFillTx/>
                <a:latin typeface="Calibri"/>
              </a:defRPr>
            </a:lvl1pPr>
          </a:lstStyle>
          <a:p>
            <a:pPr indent="0" algn="r">
              <a:buNone/>
            </a:pPr>
            <a:r>
              <a:rPr lang="de-DE" sz="1400" b="0" u="none" strike="noStrike">
                <a:solidFill>
                  <a:srgbClr val="FFFFFF"/>
                </a:solidFill>
                <a:effectLst/>
                <a:uFillTx/>
                <a:latin typeface="Calibri"/>
              </a:rPr>
              <a:t>&lt;Datum/Uhrzeit&gt;</a:t>
            </a:r>
          </a:p>
        </p:txBody>
      </p:sp>
      <p:sp>
        <p:nvSpPr>
          <p:cNvPr id="46" name="PlaceHolder 5"/>
          <p:cNvSpPr>
            <a:spLocks noGrp="1"/>
          </p:cNvSpPr>
          <p:nvPr>
            <p:ph type="ftr" idx="20"/>
          </p:nvPr>
        </p:nvSpPr>
        <p:spPr>
          <a:xfrm>
            <a:off x="0" y="10157400"/>
            <a:ext cx="3280680" cy="534240"/>
          </a:xfrm>
          <a:prstGeom prst="rect">
            <a:avLst/>
          </a:prstGeom>
          <a:noFill/>
          <a:ln w="0">
            <a:noFill/>
          </a:ln>
        </p:spPr>
        <p:txBody>
          <a:bodyPr lIns="0" tIns="0" rIns="0" bIns="0" anchor="b">
            <a:noAutofit/>
          </a:bodyPr>
          <a:lstStyle>
            <a:lvl1pPr indent="0" algn="l">
              <a:buNone/>
              <a:defRPr lang="de-DE" sz="1400" b="0" u="none" strike="noStrike">
                <a:solidFill>
                  <a:srgbClr val="FFFFFF"/>
                </a:solidFill>
                <a:effectLst/>
                <a:uFillTx/>
                <a:latin typeface="Calibri"/>
              </a:defRPr>
            </a:lvl1pPr>
          </a:lstStyle>
          <a:p>
            <a:pPr indent="0" algn="l">
              <a:buNone/>
            </a:pPr>
            <a:r>
              <a:rPr lang="de-DE" sz="1400" b="0" u="none" strike="noStrike">
                <a:solidFill>
                  <a:srgbClr val="FFFFFF"/>
                </a:solidFill>
                <a:effectLst/>
                <a:uFillTx/>
                <a:latin typeface="Calibri"/>
              </a:rPr>
              <a:t>&lt;Fußzeile&gt;</a:t>
            </a:r>
          </a:p>
        </p:txBody>
      </p:sp>
      <p:sp>
        <p:nvSpPr>
          <p:cNvPr id="47" name="PlaceHolder 6"/>
          <p:cNvSpPr>
            <a:spLocks noGrp="1"/>
          </p:cNvSpPr>
          <p:nvPr>
            <p:ph type="sldNum" idx="21"/>
          </p:nvPr>
        </p:nvSpPr>
        <p:spPr>
          <a:xfrm>
            <a:off x="4278960" y="10157400"/>
            <a:ext cx="3280680" cy="534240"/>
          </a:xfrm>
          <a:prstGeom prst="rect">
            <a:avLst/>
          </a:prstGeom>
          <a:noFill/>
          <a:ln w="0">
            <a:noFill/>
          </a:ln>
        </p:spPr>
        <p:txBody>
          <a:bodyPr lIns="0" tIns="0" rIns="0" bIns="0" anchor="b">
            <a:noAutofit/>
          </a:bodyPr>
          <a:lstStyle>
            <a:lvl1pPr indent="0" algn="r">
              <a:buNone/>
              <a:defRPr lang="de-DE" sz="1400" b="0" u="none" strike="noStrike">
                <a:solidFill>
                  <a:srgbClr val="FFFFFF"/>
                </a:solidFill>
                <a:effectLst/>
                <a:uFillTx/>
                <a:latin typeface="Calibri"/>
              </a:defRPr>
            </a:lvl1pPr>
          </a:lstStyle>
          <a:p>
            <a:pPr indent="0" algn="r">
              <a:buNone/>
            </a:pPr>
            <a:fld id="{8E7EC729-9E50-41B5-AECE-191C5F0F3AC5}" type="slidenum">
              <a:rPr lang="de-DE" sz="1400" b="0" u="none" strike="noStrike">
                <a:solidFill>
                  <a:srgbClr val="FFFFFF"/>
                </a:solidFill>
                <a:effectLst/>
                <a:uFillTx/>
                <a:latin typeface="Calibri"/>
              </a:rPr>
              <a:t>‹Nr.›</a:t>
            </a:fld>
            <a:endParaRPr lang="de-DE" sz="1400" b="0" u="none" strike="noStrike">
              <a:solidFill>
                <a:srgbClr val="FFFFFF"/>
              </a:solidFill>
              <a:effectLst/>
              <a:uFillTx/>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pPr marL="285750" indent="-285750" algn="just">
              <a:lnSpc>
                <a:spcPct val="107000"/>
              </a:lnSpc>
              <a:spcAft>
                <a:spcPts val="800"/>
              </a:spcAft>
              <a:buFont typeface="Arial" panose="020B0604020202020204" pitchFamily="34" charset="0"/>
              <a:buChar char="•"/>
            </a:pPr>
            <a:r>
              <a:rPr lang="de-DE" sz="1800" dirty="0">
                <a:effectLst/>
                <a:latin typeface="PT Sans" panose="020B0503020203020204" pitchFamily="34" charset="0"/>
                <a:ea typeface="Calibri" panose="020F0502020204030204" pitchFamily="34" charset="0"/>
                <a:cs typeface="Times New Roman" panose="02020603050405020304" pitchFamily="18" charset="0"/>
              </a:rPr>
              <a:t>Die Ergebnisse des aktuellen IQB-Bildungstrends 2024 zeigen einen besorgniserregenden Kompetenzrückgang bei 9.-Klässler*innen in den Fächern Mathematik, Biologie, Chemie und Physik. </a:t>
            </a:r>
          </a:p>
          <a:p>
            <a:pPr marL="285750" indent="-285750" algn="just">
              <a:lnSpc>
                <a:spcPct val="107000"/>
              </a:lnSpc>
              <a:spcAft>
                <a:spcPts val="800"/>
              </a:spcAft>
              <a:buFont typeface="Arial" panose="020B0604020202020204" pitchFamily="34" charset="0"/>
              <a:buChar char="•"/>
            </a:pPr>
            <a:r>
              <a:rPr lang="de-DE" sz="1800" dirty="0">
                <a:effectLst/>
                <a:latin typeface="PT Sans" panose="020B0503020203020204" pitchFamily="34" charset="0"/>
                <a:ea typeface="Calibri" panose="020F0502020204030204" pitchFamily="34" charset="0"/>
                <a:cs typeface="Times New Roman" panose="02020603050405020304" pitchFamily="18" charset="0"/>
              </a:rPr>
              <a:t>Bundesweit ist der Anteil der Schüler*innen, die die Mindeststandards in Mathematik nicht erreichen, seit der letzten Erhebung im Jahr 2018 um 10 Prozentpunkte auf 34 Prozent gestiegen. </a:t>
            </a:r>
          </a:p>
          <a:p>
            <a:pPr marL="285750" indent="-285750" algn="just">
              <a:lnSpc>
                <a:spcPct val="107000"/>
              </a:lnSpc>
              <a:spcAft>
                <a:spcPts val="800"/>
              </a:spcAft>
              <a:buFont typeface="Arial" panose="020B0604020202020204" pitchFamily="34" charset="0"/>
              <a:buChar char="•"/>
            </a:pPr>
            <a:r>
              <a:rPr lang="de-DE" sz="1800" dirty="0">
                <a:effectLst/>
                <a:latin typeface="PT Sans" panose="020B0503020203020204" pitchFamily="34" charset="0"/>
                <a:ea typeface="Calibri" panose="020F0502020204030204" pitchFamily="34" charset="0"/>
                <a:cs typeface="Times New Roman" panose="02020603050405020304" pitchFamily="18" charset="0"/>
              </a:rPr>
              <a:t>Hessen hat sich dabei nicht nur im Vergleich zu 2018, sondern auch im Vergleich der Bundesländer merklich verschlechtert. In allen vier Fächern liegen die Schüler*</a:t>
            </a:r>
            <a:r>
              <a:rPr lang="de-DE" sz="1800" dirty="0" err="1">
                <a:effectLst/>
                <a:latin typeface="PT Sans" panose="020B0503020203020204" pitchFamily="34" charset="0"/>
                <a:ea typeface="Calibri" panose="020F0502020204030204" pitchFamily="34" charset="0"/>
                <a:cs typeface="Times New Roman" panose="02020603050405020304" pitchFamily="18" charset="0"/>
              </a:rPr>
              <a:t>innenleistungen</a:t>
            </a:r>
            <a:r>
              <a:rPr lang="de-DE" sz="1800" dirty="0">
                <a:effectLst/>
                <a:latin typeface="PT Sans" panose="020B0503020203020204" pitchFamily="34" charset="0"/>
                <a:ea typeface="Calibri" panose="020F0502020204030204" pitchFamily="34" charset="0"/>
                <a:cs typeface="Times New Roman" panose="02020603050405020304" pitchFamily="18" charset="0"/>
              </a:rPr>
              <a:t> deutlich unter dem Bundesdurchschnitt. </a:t>
            </a:r>
          </a:p>
          <a:p>
            <a:pPr algn="just">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de-DE" sz="1800" dirty="0">
                <a:effectLst/>
                <a:latin typeface="PT Sans" panose="020B0503020203020204" pitchFamily="34" charset="0"/>
                <a:ea typeface="Calibri" panose="020F0502020204030204" pitchFamily="34" charset="0"/>
                <a:cs typeface="Times New Roman" panose="02020603050405020304" pitchFamily="18" charset="0"/>
              </a:rPr>
              <a:t>Im Gegensatz dazu haben sich die Lernleistungen der Schüler*innen in Hamburg laut verschiedenen Bildungsvergleichsstudien der letzten Jahre und auch im IQB-Bildungstrend auffällig besser entwickelt. Im Gegensatz zum Bundestrend konnte Hamburg seine Ergebnisse beim IQB-Bildungstrend im Fach Mathematik weitgehend stabil halten und sich im Ländervergleich deutlich verbessern. </a:t>
            </a:r>
          </a:p>
          <a:p>
            <a:pPr marL="285750" indent="-285750" algn="just">
              <a:lnSpc>
                <a:spcPct val="107000"/>
              </a:lnSpc>
              <a:spcAft>
                <a:spcPts val="800"/>
              </a:spcAft>
              <a:buFont typeface="Arial" panose="020B0604020202020204" pitchFamily="34" charset="0"/>
              <a:buChar char="•"/>
            </a:pPr>
            <a:r>
              <a:rPr lang="de-DE" sz="1800" dirty="0">
                <a:effectLst/>
                <a:latin typeface="PT Sans" panose="020B0503020203020204" pitchFamily="34" charset="0"/>
                <a:ea typeface="Calibri" panose="020F0502020204030204" pitchFamily="34" charset="0"/>
                <a:cs typeface="Times New Roman" panose="02020603050405020304" pitchFamily="18" charset="0"/>
              </a:rPr>
              <a:t>Diese positive Entwicklung steht Expert*innen zufolge u.a. in engem Zusammenhang mit der in Hamburg seit Jahren konsequent betriebenen datengestützten Schul- und Unterrichtsentwicklung. </a:t>
            </a:r>
          </a:p>
          <a:p>
            <a:pPr marL="285750" indent="-285750" algn="just">
              <a:lnSpc>
                <a:spcPct val="107000"/>
              </a:lnSpc>
              <a:spcAft>
                <a:spcPts val="800"/>
              </a:spcAft>
              <a:buFont typeface="Arial" panose="020B0604020202020204" pitchFamily="34" charset="0"/>
              <a:buChar char="•"/>
            </a:pPr>
            <a:r>
              <a:rPr lang="de-DE" sz="1800" dirty="0">
                <a:effectLst/>
                <a:latin typeface="PT Sans" panose="020B0503020203020204" pitchFamily="34" charset="0"/>
                <a:ea typeface="Calibri" panose="020F0502020204030204" pitchFamily="34" charset="0"/>
                <a:cs typeface="Times New Roman" panose="02020603050405020304" pitchFamily="18" charset="0"/>
              </a:rPr>
              <a:t>Auch der kürzlich im Landtag von NRW vorgestellte und mit </a:t>
            </a:r>
            <a:r>
              <a:rPr lang="de-DE" sz="1800" dirty="0" err="1">
                <a:effectLst/>
                <a:latin typeface="PT Sans" panose="020B0503020203020204" pitchFamily="34" charset="0"/>
                <a:ea typeface="Calibri" panose="020F0502020204030204" pitchFamily="34" charset="0"/>
                <a:cs typeface="Times New Roman" panose="02020603050405020304" pitchFamily="18" charset="0"/>
              </a:rPr>
              <a:t>Bildungsexpert</a:t>
            </a:r>
            <a:r>
              <a:rPr lang="de-DE" sz="1800" dirty="0">
                <a:effectLst/>
                <a:latin typeface="PT Sans" panose="020B0503020203020204" pitchFamily="34" charset="0"/>
                <a:ea typeface="Calibri" panose="020F0502020204030204" pitchFamily="34" charset="0"/>
                <a:cs typeface="Times New Roman" panose="02020603050405020304" pitchFamily="18" charset="0"/>
              </a:rPr>
              <a:t>*innen erarbeitete Bericht der Enquetekommission „Chancengleichheit in der Bildung“ enthält zahlreiche fraktionsübergreifende Handlungsempfehlungen zur Stärkung der datengestützten Schul- und Unterrichtsentwicklung.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idx="21"/>
          </p:nvPr>
        </p:nvSpPr>
        <p:spPr/>
        <p:txBody>
          <a:bodyPr/>
          <a:lstStyle/>
          <a:p>
            <a:pPr indent="0" algn="r">
              <a:buNone/>
            </a:pPr>
            <a:fld id="{8E7EC729-9E50-41B5-AECE-191C5F0F3AC5}" type="slidenum">
              <a:rPr lang="de-DE" sz="1400" b="0" u="none" strike="noStrike" smtClean="0">
                <a:solidFill>
                  <a:srgbClr val="FFFFFF"/>
                </a:solidFill>
                <a:effectLst/>
                <a:uFillTx/>
                <a:latin typeface="Calibri"/>
              </a:rPr>
              <a:t>4</a:t>
            </a:fld>
            <a:endParaRPr lang="de-DE" sz="1400" b="0" u="none" strike="noStrike">
              <a:solidFill>
                <a:srgbClr val="FFFFFF"/>
              </a:solidFill>
              <a:effectLst/>
              <a:uFillTx/>
              <a:latin typeface="Calibri"/>
            </a:endParaRPr>
          </a:p>
        </p:txBody>
      </p:sp>
    </p:spTree>
    <p:extLst>
      <p:ext uri="{BB962C8B-B14F-4D97-AF65-F5344CB8AC3E}">
        <p14:creationId xmlns:p14="http://schemas.microsoft.com/office/powerpoint/2010/main" val="1290167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noRot="1" noChangeAspect="1"/>
          </p:cNvSpPr>
          <p:nvPr>
            <p:ph type="sldImg"/>
          </p:nvPr>
        </p:nvSpPr>
        <p:spPr>
          <a:xfrm>
            <a:off x="685800" y="1143000"/>
            <a:ext cx="5486400" cy="3086100"/>
          </a:xfrm>
          <a:prstGeom prst="rect">
            <a:avLst/>
          </a:prstGeom>
          <a:ln w="0">
            <a:noFill/>
          </a:ln>
        </p:spPr>
      </p:sp>
      <p:sp>
        <p:nvSpPr>
          <p:cNvPr id="13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85750" indent="-285750" algn="l">
              <a:buFont typeface="Arial" panose="020B0604020202020204" pitchFamily="34" charset="0"/>
              <a:buChar char="•"/>
            </a:pPr>
            <a:r>
              <a:rPr lang="de-DE" sz="1800" b="0" u="none" strike="noStrike" dirty="0">
                <a:solidFill>
                  <a:srgbClr val="FFFFFF"/>
                </a:solidFill>
                <a:effectLst/>
                <a:uFillTx/>
                <a:latin typeface="Calibri"/>
              </a:rPr>
              <a:t>Der </a:t>
            </a:r>
            <a:r>
              <a:rPr lang="de-DE" sz="1800" b="0" u="none" strike="noStrike" dirty="0" err="1">
                <a:solidFill>
                  <a:srgbClr val="FFFFFF"/>
                </a:solidFill>
                <a:effectLst/>
                <a:uFillTx/>
                <a:latin typeface="Calibri"/>
              </a:rPr>
              <a:t>Lehrkäftemangel</a:t>
            </a:r>
            <a:r>
              <a:rPr lang="de-DE" sz="1800" b="0" u="none" strike="noStrike" dirty="0">
                <a:solidFill>
                  <a:srgbClr val="FFFFFF"/>
                </a:solidFill>
                <a:effectLst/>
                <a:uFillTx/>
                <a:latin typeface="Calibri"/>
              </a:rPr>
              <a:t> ist nicht gleichmäßig verteilt. Er ist ausgerechnet dort besonders groß, wo der Bedarf am größten ist: in den MINT-Fächern, wo es laut IQB-Bildungstrend erhebliche Lücken gibt und an Schulen mit Haupt- und Realschulbildungsgang (vor allem Gesamtschulen), an beruflichen Schulen oder in der Förderpädagogik, wo die Schüler*</a:t>
            </a:r>
            <a:r>
              <a:rPr lang="de-DE" sz="1800" b="0" u="none" strike="noStrike" dirty="0" err="1">
                <a:solidFill>
                  <a:srgbClr val="FFFFFF"/>
                </a:solidFill>
                <a:effectLst/>
                <a:uFillTx/>
                <a:latin typeface="Calibri"/>
              </a:rPr>
              <a:t>innenschaft</a:t>
            </a:r>
            <a:r>
              <a:rPr lang="de-DE" sz="1800" b="0" u="none" strike="noStrike" dirty="0">
                <a:solidFill>
                  <a:srgbClr val="FFFFFF"/>
                </a:solidFill>
                <a:effectLst/>
                <a:uFillTx/>
                <a:latin typeface="Calibri"/>
              </a:rPr>
              <a:t> besonders heterogen und förderbedürftig ist</a:t>
            </a:r>
          </a:p>
          <a:p>
            <a:pPr marL="285750" indent="-285750" algn="l">
              <a:buFont typeface="Arial" panose="020B0604020202020204" pitchFamily="34" charset="0"/>
              <a:buChar char="•"/>
            </a:pPr>
            <a:r>
              <a:rPr lang="de-DE" sz="1800" dirty="0">
                <a:effectLst/>
                <a:latin typeface="PT Sans" panose="020B0503020203020204" pitchFamily="34" charset="0"/>
                <a:ea typeface="Times New Roman" panose="02020603050405020304" pitchFamily="18" charset="0"/>
                <a:cs typeface="Times New Roman" panose="02020603050405020304" pitchFamily="18" charset="0"/>
              </a:rPr>
              <a:t>Darüber hinaus gibt es Fächer, insbesondere im MINT-Bereich oder im Fach Musik, in denen über alle Lehrämter hinweg ein extremer Mangel herrscht. </a:t>
            </a:r>
          </a:p>
          <a:p>
            <a:pPr marL="285750" indent="-285750" algn="l">
              <a:buFont typeface="Arial" panose="020B0604020202020204" pitchFamily="34" charset="0"/>
              <a:buChar char="•"/>
            </a:pPr>
            <a:r>
              <a:rPr lang="de-DE" sz="1800" dirty="0">
                <a:effectLst/>
                <a:latin typeface="PT Sans" panose="020B0503020203020204" pitchFamily="34" charset="0"/>
                <a:ea typeface="Times New Roman" panose="02020603050405020304" pitchFamily="18" charset="0"/>
                <a:cs typeface="Times New Roman" panose="02020603050405020304" pitchFamily="18" charset="0"/>
              </a:rPr>
              <a:t>Dabei geht der aktuelle Mangel in Hessen im Gegensatz zu früheren Mangellagen nicht auf fehlende Studienplätze zurück – im Gegenteil: Die Nachfrage nach den bestehenden Studienplätzen ist seit Jahren rückläufig. So ist die Zahl der Studienanfänger*innen im Haupt- und Realschullehramt zwischen 2014 und 2024 um fast 50 Prozent gesunken, im Lehramt für berufliche Schulen um gut 30 Prozent. </a:t>
            </a:r>
          </a:p>
          <a:p>
            <a:pPr marL="285750" indent="-285750" algn="l">
              <a:buFont typeface="Arial" panose="020B0604020202020204" pitchFamily="34" charset="0"/>
              <a:buChar char="•"/>
            </a:pPr>
            <a:r>
              <a:rPr lang="de-DE" sz="1800" dirty="0">
                <a:effectLst/>
                <a:latin typeface="PT Sans" panose="020B0503020203020204" pitchFamily="34" charset="0"/>
                <a:ea typeface="Times New Roman" panose="02020603050405020304" pitchFamily="18" charset="0"/>
                <a:cs typeface="Times New Roman" panose="02020603050405020304" pitchFamily="18" charset="0"/>
              </a:rPr>
              <a:t>Bei diesen Lehrämtern und Fächern braucht es neue Ideen und Wege, junge Menschen für den Beruf als Lehrkraft zu begeistern und zu gewinnen: Mit dualem Lehramt und Q-Master schaffen wir Angebote für Personen, die bisher aufgrund der mangelnden Vergütung oder dem geringen Praxisbezug vor einem Studium zurückschrecken oder Studierende, die sich erst zu einem späteren Zeitpunkt ihres Fachstudiums für den Weg in den Lehrkräfteberuf interessieren. </a:t>
            </a:r>
          </a:p>
          <a:p>
            <a:pPr marL="285750" indent="-285750" algn="l">
              <a:buFont typeface="Arial" panose="020B0604020202020204" pitchFamily="34" charset="0"/>
              <a:buChar char="•"/>
            </a:pPr>
            <a:endParaRPr lang="de-DE" sz="1800" dirty="0">
              <a:effectLst/>
              <a:latin typeface="PT Sans" panose="020B0503020203020204" pitchFamily="34" charset="0"/>
              <a:ea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endParaRPr lang="de-DE" sz="1800" b="0" u="none" strike="noStrike" dirty="0">
              <a:solidFill>
                <a:srgbClr val="FFFFFF"/>
              </a:solidFill>
              <a:effectLst/>
              <a:uFillTx/>
              <a:latin typeface="Calibri"/>
            </a:endParaRPr>
          </a:p>
        </p:txBody>
      </p:sp>
      <p:sp>
        <p:nvSpPr>
          <p:cNvPr id="136" name="PlaceHolder 3"/>
          <p:cNvSpPr>
            <a:spLocks noGrp="1"/>
          </p:cNvSpPr>
          <p:nvPr>
            <p:ph type="sldNum" idx="26"/>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FFFFFF"/>
                </a:solidFill>
                <a:effectLst/>
                <a:uFillTx/>
                <a:latin typeface="Calibri"/>
              </a:defRPr>
            </a:lvl1pPr>
          </a:lstStyle>
          <a:p>
            <a:pPr indent="0" algn="r">
              <a:lnSpc>
                <a:spcPct val="100000"/>
              </a:lnSpc>
              <a:buNone/>
            </a:pPr>
            <a:fld id="{E8470FDB-27C9-41F9-A242-1D7FF6C88230}" type="slidenum">
              <a:rPr lang="de-DE" sz="1200" b="0" u="none" strike="noStrike">
                <a:solidFill>
                  <a:srgbClr val="FFFFFF"/>
                </a:solidFill>
                <a:effectLst/>
                <a:uFillTx/>
                <a:latin typeface="Calibri"/>
              </a:rPr>
              <a:t>14</a:t>
            </a:fld>
            <a:endParaRPr lang="de-DE" sz="1200" b="0" u="none" strike="noStrike">
              <a:solidFill>
                <a:srgbClr val="FFFFFF"/>
              </a:solidFill>
              <a:effectLst/>
              <a:uFillTx/>
              <a:latin typeface="Calibri"/>
            </a:endParaRPr>
          </a:p>
        </p:txBody>
      </p:sp>
    </p:spTree>
    <p:extLst>
      <p:ext uri="{BB962C8B-B14F-4D97-AF65-F5344CB8AC3E}">
        <p14:creationId xmlns:p14="http://schemas.microsoft.com/office/powerpoint/2010/main" val="48880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noRot="1" noChangeAspect="1"/>
          </p:cNvSpPr>
          <p:nvPr>
            <p:ph type="sldImg"/>
          </p:nvPr>
        </p:nvSpPr>
        <p:spPr>
          <a:xfrm>
            <a:off x="685800" y="1143000"/>
            <a:ext cx="5486400" cy="3086100"/>
          </a:xfrm>
          <a:prstGeom prst="rect">
            <a:avLst/>
          </a:prstGeom>
          <a:ln w="0">
            <a:noFill/>
          </a:ln>
        </p:spPr>
      </p:sp>
      <p:sp>
        <p:nvSpPr>
          <p:cNvPr id="13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85750" indent="-285750" algn="l">
              <a:buFont typeface="Arial" panose="020B0604020202020204" pitchFamily="34" charset="0"/>
              <a:buChar char="•"/>
            </a:pPr>
            <a:r>
              <a:rPr lang="de-DE" sz="1800" b="0" u="none" strike="noStrike" dirty="0">
                <a:solidFill>
                  <a:srgbClr val="FFFFFF"/>
                </a:solidFill>
                <a:effectLst/>
                <a:uFillTx/>
                <a:latin typeface="Calibri"/>
              </a:rPr>
              <a:t>Die meisten Lehrkräftefortbildungen finden im Rahmen von einmaligen Halb-Tages-Veranstaltungen statt, haben den Charakter reiner Infoveranstaltungen ohne Praxisanteil und sind deswegen wenig nachhaltig. Zur Verbesserung der Unterrichtsqualität braucht es aber einen stärkeren Fokus auf längere Fortbildungsreihen, die eine intensivere Auseinandersetzung mit dem Fortbildungsgegenstand ermöglichen und Inputphasen mit von den Fortbilder*innen begleiteten Erprobungs- und Anwendungsphasen im Unterricht sowie Reflexionsphasen verbinden. </a:t>
            </a:r>
          </a:p>
          <a:p>
            <a:pPr marL="285750" indent="-285750" algn="l">
              <a:buFont typeface="Arial" panose="020B0604020202020204" pitchFamily="34" charset="0"/>
              <a:buChar char="•"/>
            </a:pPr>
            <a:r>
              <a:rPr lang="de-DE" sz="1800" b="0" u="none" strike="noStrike" dirty="0">
                <a:solidFill>
                  <a:srgbClr val="FFFFFF"/>
                </a:solidFill>
                <a:effectLst/>
                <a:uFillTx/>
                <a:latin typeface="Calibri"/>
              </a:rPr>
              <a:t>Dabei ist auch die Zusammenarbeit im Fachkollegium wichtig - Fortbildungen und Professionalisierungsmaßnahmen sind wirksamer, wenn sie nicht nur von einzelnen Lehrkräften einer Schule, sondern im Fachkollegium absolviert werden und das Erlernte dann auch gemeinsam im Schulalltag implementiert wird. Hierfür braucht es nicht zuletzt fest verankerte Zeiten zur kollegialen Fallberatung und für gegenseitige Hospitationen im Unterricht. </a:t>
            </a:r>
          </a:p>
        </p:txBody>
      </p:sp>
      <p:sp>
        <p:nvSpPr>
          <p:cNvPr id="136" name="PlaceHolder 3"/>
          <p:cNvSpPr>
            <a:spLocks noGrp="1"/>
          </p:cNvSpPr>
          <p:nvPr>
            <p:ph type="sldNum" idx="26"/>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FFFFFF"/>
                </a:solidFill>
                <a:effectLst/>
                <a:uFillTx/>
                <a:latin typeface="Calibri"/>
              </a:defRPr>
            </a:lvl1pPr>
          </a:lstStyle>
          <a:p>
            <a:pPr indent="0" algn="r">
              <a:lnSpc>
                <a:spcPct val="100000"/>
              </a:lnSpc>
              <a:buNone/>
            </a:pPr>
            <a:fld id="{E8470FDB-27C9-41F9-A242-1D7FF6C88230}" type="slidenum">
              <a:rPr lang="de-DE" sz="1200" b="0" u="none" strike="noStrike">
                <a:solidFill>
                  <a:srgbClr val="FFFFFF"/>
                </a:solidFill>
                <a:effectLst/>
                <a:uFillTx/>
                <a:latin typeface="Calibri"/>
              </a:rPr>
              <a:t>15</a:t>
            </a:fld>
            <a:endParaRPr lang="de-DE" sz="1200" b="0" u="none" strike="noStrike">
              <a:solidFill>
                <a:srgbClr val="FFFFFF"/>
              </a:solidFill>
              <a:effectLst/>
              <a:uFillTx/>
              <a:latin typeface="Calibri"/>
            </a:endParaRPr>
          </a:p>
        </p:txBody>
      </p:sp>
    </p:spTree>
    <p:extLst>
      <p:ext uri="{BB962C8B-B14F-4D97-AF65-F5344CB8AC3E}">
        <p14:creationId xmlns:p14="http://schemas.microsoft.com/office/powerpoint/2010/main" val="1122272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noRot="1" noChangeAspect="1"/>
          </p:cNvSpPr>
          <p:nvPr>
            <p:ph type="sldImg"/>
          </p:nvPr>
        </p:nvSpPr>
        <p:spPr>
          <a:xfrm>
            <a:off x="685800" y="1143000"/>
            <a:ext cx="5486400" cy="3086100"/>
          </a:xfrm>
          <a:prstGeom prst="rect">
            <a:avLst/>
          </a:prstGeom>
          <a:ln w="0">
            <a:noFill/>
          </a:ln>
        </p:spPr>
      </p:sp>
      <p:sp>
        <p:nvSpPr>
          <p:cNvPr id="13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85750" indent="-285750" algn="l">
              <a:buFont typeface="Arial" panose="020B0604020202020204" pitchFamily="34" charset="0"/>
              <a:buChar char="•"/>
            </a:pPr>
            <a:r>
              <a:rPr lang="de-DE" sz="1800" b="0" u="none" strike="noStrike" dirty="0">
                <a:solidFill>
                  <a:srgbClr val="FFFFFF"/>
                </a:solidFill>
                <a:effectLst/>
                <a:uFillTx/>
                <a:latin typeface="Calibri"/>
              </a:rPr>
              <a:t>Insbesondere Schulleitungen arbeiten oft deutlich mehr, als vertraglich/beamtenrechtlich vereinbart, wie bspw. die jüngst veröffentlichte Arbeitszeitstudie mit Lehrkräften in Sachsen zeigt. </a:t>
            </a:r>
          </a:p>
          <a:p>
            <a:pPr marL="285750" indent="-285750" algn="l">
              <a:buFont typeface="Arial" panose="020B0604020202020204" pitchFamily="34" charset="0"/>
              <a:buChar char="•"/>
            </a:pPr>
            <a:r>
              <a:rPr lang="de-DE" sz="1800" b="0" u="none" strike="noStrike" dirty="0">
                <a:solidFill>
                  <a:srgbClr val="FFFFFF"/>
                </a:solidFill>
                <a:effectLst/>
                <a:uFillTx/>
                <a:latin typeface="Calibri"/>
              </a:rPr>
              <a:t>Gleichzeitig haben Schulleitungen oft zu wenig Zeit, um sich um originär pädagogische Aufgaben, wie die Qualitäts- und Unterrichtsentwicklung ihrer Schule, zu kümmern, weil viel Zeit für Verwaltungsaufgaben anfällt. </a:t>
            </a:r>
          </a:p>
          <a:p>
            <a:pPr marL="285750" indent="-285750" algn="l">
              <a:buFont typeface="Arial" panose="020B0604020202020204" pitchFamily="34" charset="0"/>
              <a:buChar char="•"/>
            </a:pPr>
            <a:r>
              <a:rPr lang="de-DE" sz="1800" b="0" u="none" strike="noStrike" dirty="0">
                <a:solidFill>
                  <a:srgbClr val="FFFFFF"/>
                </a:solidFill>
                <a:effectLst/>
                <a:uFillTx/>
                <a:latin typeface="Calibri"/>
              </a:rPr>
              <a:t>Wir wollen deswegen ein Modellprojekt für die Einführung von Schulleitungstandems aus pädagogischen und administrativen Schulleitungen an 50 Schulen starten. Die administrativen Schulleitungen sollen mit einer 50%-Stelle die pädagogischen Schulleitungen von Verwaltungs- und Managementaufgaben </a:t>
            </a:r>
            <a:r>
              <a:rPr lang="de-DE" sz="1800" b="0" u="none" strike="noStrike" dirty="0" err="1">
                <a:solidFill>
                  <a:srgbClr val="FFFFFF"/>
                </a:solidFill>
                <a:effectLst/>
                <a:uFillTx/>
                <a:latin typeface="Calibri"/>
              </a:rPr>
              <a:t>ent</a:t>
            </a:r>
            <a:r>
              <a:rPr lang="de-DE" sz="1800" b="0" u="none" strike="noStrike" dirty="0">
                <a:solidFill>
                  <a:srgbClr val="FFFFFF"/>
                </a:solidFill>
                <a:effectLst/>
                <a:uFillTx/>
                <a:latin typeface="Calibri"/>
              </a:rPr>
              <a:t>-lasten. Das Modellprojekt soll an besonders großen Schulen mit niedrigem Sozialindex gestartet werden. </a:t>
            </a:r>
          </a:p>
          <a:p>
            <a:pPr marL="285750" indent="-285750" algn="l">
              <a:buFont typeface="Arial" panose="020B0604020202020204" pitchFamily="34" charset="0"/>
              <a:buChar char="•"/>
            </a:pPr>
            <a:r>
              <a:rPr lang="de-DE" sz="1800" b="0" u="none" strike="noStrike" dirty="0">
                <a:solidFill>
                  <a:srgbClr val="FFFFFF"/>
                </a:solidFill>
                <a:effectLst/>
                <a:uFillTx/>
                <a:latin typeface="Calibri"/>
              </a:rPr>
              <a:t>Die bestehenden Qualifizierungsangebote für (angehende) Schulleitungs-mitglieder müssen zudem stärker am Thema Qualitätsentwicklung von Schule und Unterricht ausgerichtet werden. </a:t>
            </a:r>
          </a:p>
        </p:txBody>
      </p:sp>
      <p:sp>
        <p:nvSpPr>
          <p:cNvPr id="136" name="PlaceHolder 3"/>
          <p:cNvSpPr>
            <a:spLocks noGrp="1"/>
          </p:cNvSpPr>
          <p:nvPr>
            <p:ph type="sldNum" idx="26"/>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FFFFFF"/>
                </a:solidFill>
                <a:effectLst/>
                <a:uFillTx/>
                <a:latin typeface="Calibri"/>
              </a:defRPr>
            </a:lvl1pPr>
          </a:lstStyle>
          <a:p>
            <a:pPr indent="0" algn="r">
              <a:lnSpc>
                <a:spcPct val="100000"/>
              </a:lnSpc>
              <a:buNone/>
            </a:pPr>
            <a:fld id="{E8470FDB-27C9-41F9-A242-1D7FF6C88230}" type="slidenum">
              <a:rPr lang="de-DE" sz="1200" b="0" u="none" strike="noStrike">
                <a:solidFill>
                  <a:srgbClr val="FFFFFF"/>
                </a:solidFill>
                <a:effectLst/>
                <a:uFillTx/>
                <a:latin typeface="Calibri"/>
              </a:rPr>
              <a:t>16</a:t>
            </a:fld>
            <a:endParaRPr lang="de-DE" sz="1200" b="0" u="none" strike="noStrike">
              <a:solidFill>
                <a:srgbClr val="FFFFFF"/>
              </a:solidFill>
              <a:effectLst/>
              <a:uFillTx/>
              <a:latin typeface="Calibri"/>
            </a:endParaRPr>
          </a:p>
        </p:txBody>
      </p:sp>
    </p:spTree>
    <p:extLst>
      <p:ext uri="{BB962C8B-B14F-4D97-AF65-F5344CB8AC3E}">
        <p14:creationId xmlns:p14="http://schemas.microsoft.com/office/powerpoint/2010/main" val="2469431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de-DE" sz="1800" b="1" dirty="0">
                <a:effectLst/>
                <a:latin typeface="Calibri" panose="020F0502020204030204" pitchFamily="34" charset="0"/>
                <a:ea typeface="Calibri" panose="020F0502020204030204" pitchFamily="34" charset="0"/>
                <a:cs typeface="Times New Roman" panose="02020603050405020304" pitchFamily="18" charset="0"/>
              </a:rPr>
              <a:t>Hessen</a:t>
            </a:r>
            <a:r>
              <a:rPr lang="de-DE" sz="1800" dirty="0">
                <a:effectLst/>
                <a:latin typeface="Calibri" panose="020F0502020204030204" pitchFamily="34" charset="0"/>
                <a:ea typeface="Calibri" panose="020F0502020204030204" pitchFamily="34" charset="0"/>
                <a:cs typeface="Times New Roman" panose="02020603050405020304" pitchFamily="18" charset="0"/>
              </a:rPr>
              <a:t> ist beim IQB 2024 im Fach Mathematik der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größte Absteiger</a:t>
            </a:r>
            <a:r>
              <a:rPr lang="de-DE" sz="1800" dirty="0">
                <a:effectLst/>
                <a:latin typeface="Calibri" panose="020F0502020204030204" pitchFamily="34" charset="0"/>
                <a:ea typeface="Calibri" panose="020F0502020204030204" pitchFamily="34" charset="0"/>
                <a:cs typeface="Times New Roman" panose="02020603050405020304" pitchFamily="18" charset="0"/>
              </a:rPr>
              <a:t> mit einer Verschlechterung um 6 Rangplätze im Länderranking (2018 Platz 7, 2024 Platz 13)</a:t>
            </a:r>
          </a:p>
          <a:p>
            <a:pPr marL="342900" lvl="0" indent="-342900">
              <a:lnSpc>
                <a:spcPct val="107000"/>
              </a:lnSpc>
              <a:buFont typeface="Calibri" panose="020F050202020403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Hessen hat sich in den Kompetenzwerten um 29 Punkte verschlechtert, nur drei andere Länder haben sich stärker verschlechtert als Hessen (Niedersachsen, Thüringen und NRW)</a:t>
            </a:r>
          </a:p>
          <a:p>
            <a:pPr marL="342900" lvl="0" indent="-342900">
              <a:lnSpc>
                <a:spcPct val="107000"/>
              </a:lnSpc>
              <a:buFont typeface="Calibri" panose="020F0502020204030204" pitchFamily="34" charset="0"/>
              <a:buChar char="-"/>
            </a:pPr>
            <a:r>
              <a:rPr lang="de-DE" sz="1800" b="1" dirty="0">
                <a:effectLst/>
                <a:latin typeface="Calibri" panose="020F0502020204030204" pitchFamily="34" charset="0"/>
                <a:ea typeface="Calibri" panose="020F0502020204030204" pitchFamily="34" charset="0"/>
                <a:cs typeface="Times New Roman" panose="02020603050405020304" pitchFamily="18" charset="0"/>
              </a:rPr>
              <a:t>Hamburg</a:t>
            </a:r>
            <a:r>
              <a:rPr lang="de-DE" sz="1800" dirty="0">
                <a:effectLst/>
                <a:latin typeface="Calibri" panose="020F0502020204030204" pitchFamily="34" charset="0"/>
                <a:ea typeface="Calibri" panose="020F0502020204030204" pitchFamily="34" charset="0"/>
                <a:cs typeface="Times New Roman" panose="02020603050405020304" pitchFamily="18" charset="0"/>
              </a:rPr>
              <a:t> ist beim IQB 2024 im Fach Mathematik der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mit Abstand größte Aufsteiger</a:t>
            </a:r>
            <a:r>
              <a:rPr lang="de-DE" sz="1800" dirty="0">
                <a:effectLst/>
                <a:latin typeface="Calibri" panose="020F0502020204030204" pitchFamily="34" charset="0"/>
                <a:ea typeface="Calibri" panose="020F0502020204030204" pitchFamily="34" charset="0"/>
                <a:cs typeface="Times New Roman" panose="02020603050405020304" pitchFamily="18" charset="0"/>
              </a:rPr>
              <a:t> mit einer Verbesserung um 7 Rangplätze im Länderrangking (2018 Platz 11, 2024 Platz 4)</a:t>
            </a:r>
          </a:p>
          <a:p>
            <a:pPr marL="342900" lvl="0" indent="-342900">
              <a:lnSpc>
                <a:spcPct val="107000"/>
              </a:lnSpc>
              <a:spcAft>
                <a:spcPts val="800"/>
              </a:spcAft>
              <a:buFont typeface="Calibri" panose="020F0502020204030204" pitchFamily="34" charset="0"/>
              <a:buChar char="-"/>
            </a:pPr>
            <a:r>
              <a:rPr lang="de-DE" sz="1800" b="1" dirty="0">
                <a:effectLst/>
                <a:latin typeface="Calibri" panose="020F0502020204030204" pitchFamily="34" charset="0"/>
                <a:ea typeface="Calibri" panose="020F0502020204030204" pitchFamily="34" charset="0"/>
                <a:cs typeface="Times New Roman" panose="02020603050405020304" pitchFamily="18" charset="0"/>
              </a:rPr>
              <a:t>Hamburg ist das einzige Bundesland, dass die Kompetenzwerte in Mathematik annähernd konstant halten konnte</a:t>
            </a:r>
            <a:r>
              <a:rPr lang="de-DE" sz="1800" dirty="0">
                <a:effectLst/>
                <a:latin typeface="Calibri" panose="020F0502020204030204" pitchFamily="34" charset="0"/>
                <a:ea typeface="Calibri" panose="020F0502020204030204" pitchFamily="34" charset="0"/>
                <a:cs typeface="Times New Roman" panose="02020603050405020304" pitchFamily="18" charset="0"/>
              </a:rPr>
              <a:t> (nur -6 Punkte in den Kompetenzwerten), alle anderen Bundesländer haben sich deutlich verschlechtert (nur Berlin ist mit -9 Punkten noch einstellig schlechter geblieben, ansonsten alle zweistellig)</a:t>
            </a:r>
          </a:p>
          <a:p>
            <a:endParaRPr lang="de-DE" dirty="0"/>
          </a:p>
        </p:txBody>
      </p:sp>
      <p:sp>
        <p:nvSpPr>
          <p:cNvPr id="4" name="Foliennummernplatzhalter 3"/>
          <p:cNvSpPr>
            <a:spLocks noGrp="1"/>
          </p:cNvSpPr>
          <p:nvPr>
            <p:ph type="sldNum" idx="21"/>
          </p:nvPr>
        </p:nvSpPr>
        <p:spPr/>
        <p:txBody>
          <a:bodyPr/>
          <a:lstStyle/>
          <a:p>
            <a:pPr indent="0" algn="r">
              <a:buNone/>
            </a:pPr>
            <a:fld id="{8E7EC729-9E50-41B5-AECE-191C5F0F3AC5}" type="slidenum">
              <a:rPr lang="de-DE" sz="1400" b="0" u="none" strike="noStrike" smtClean="0">
                <a:solidFill>
                  <a:srgbClr val="FFFFFF"/>
                </a:solidFill>
                <a:effectLst/>
                <a:uFillTx/>
                <a:latin typeface="Calibri"/>
              </a:rPr>
              <a:t>5</a:t>
            </a:fld>
            <a:endParaRPr lang="de-DE" sz="1400" b="0" u="none" strike="noStrike">
              <a:solidFill>
                <a:srgbClr val="FFFFFF"/>
              </a:solidFill>
              <a:effectLst/>
              <a:uFillTx/>
              <a:latin typeface="Calibri"/>
            </a:endParaRPr>
          </a:p>
        </p:txBody>
      </p:sp>
    </p:spTree>
    <p:extLst>
      <p:ext uri="{BB962C8B-B14F-4D97-AF65-F5344CB8AC3E}">
        <p14:creationId xmlns:p14="http://schemas.microsoft.com/office/powerpoint/2010/main" val="380511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noRot="1" noChangeAspect="1"/>
          </p:cNvSpPr>
          <p:nvPr>
            <p:ph type="sldImg"/>
          </p:nvPr>
        </p:nvSpPr>
        <p:spPr>
          <a:xfrm>
            <a:off x="685800" y="1143000"/>
            <a:ext cx="5486400" cy="3086100"/>
          </a:xfrm>
          <a:prstGeom prst="rect">
            <a:avLst/>
          </a:prstGeom>
          <a:ln w="0">
            <a:noFill/>
          </a:ln>
        </p:spPr>
      </p:sp>
      <p:sp>
        <p:nvSpPr>
          <p:cNvPr id="13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gn="l">
              <a:buNone/>
            </a:pPr>
            <a:endParaRPr lang="de-DE" sz="1800" b="0" u="none" strike="noStrike">
              <a:solidFill>
                <a:srgbClr val="FFFFFF"/>
              </a:solidFill>
              <a:effectLst/>
              <a:uFillTx/>
              <a:latin typeface="Calibri"/>
            </a:endParaRPr>
          </a:p>
        </p:txBody>
      </p:sp>
      <p:sp>
        <p:nvSpPr>
          <p:cNvPr id="136" name="PlaceHolder 3"/>
          <p:cNvSpPr>
            <a:spLocks noGrp="1"/>
          </p:cNvSpPr>
          <p:nvPr>
            <p:ph type="sldNum" idx="26"/>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FFFFFF"/>
                </a:solidFill>
                <a:effectLst/>
                <a:uFillTx/>
                <a:latin typeface="Calibri"/>
              </a:defRPr>
            </a:lvl1pPr>
          </a:lstStyle>
          <a:p>
            <a:pPr indent="0" algn="r">
              <a:lnSpc>
                <a:spcPct val="100000"/>
              </a:lnSpc>
              <a:buNone/>
            </a:pPr>
            <a:fld id="{E8470FDB-27C9-41F9-A242-1D7FF6C88230}" type="slidenum">
              <a:rPr lang="de-DE" sz="1200" b="0" u="none" strike="noStrike">
                <a:solidFill>
                  <a:srgbClr val="FFFFFF"/>
                </a:solidFill>
                <a:effectLst/>
                <a:uFillTx/>
                <a:latin typeface="Calibri"/>
              </a:rPr>
              <a:t>7</a:t>
            </a:fld>
            <a:endParaRPr lang="de-DE" sz="1200" b="0" u="none" strike="noStrike">
              <a:solidFill>
                <a:srgbClr val="FFFFFF"/>
              </a:solidFill>
              <a:effectLst/>
              <a:uFillTx/>
              <a:latin typeface="Calibri"/>
            </a:endParaRPr>
          </a:p>
        </p:txBody>
      </p:sp>
    </p:spTree>
    <p:extLst>
      <p:ext uri="{BB962C8B-B14F-4D97-AF65-F5344CB8AC3E}">
        <p14:creationId xmlns:p14="http://schemas.microsoft.com/office/powerpoint/2010/main" val="301488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noRot="1" noChangeAspect="1"/>
          </p:cNvSpPr>
          <p:nvPr>
            <p:ph type="sldImg"/>
          </p:nvPr>
        </p:nvSpPr>
        <p:spPr>
          <a:xfrm>
            <a:off x="685800" y="1143000"/>
            <a:ext cx="5486400" cy="3086100"/>
          </a:xfrm>
          <a:prstGeom prst="rect">
            <a:avLst/>
          </a:prstGeom>
          <a:ln w="0">
            <a:noFill/>
          </a:ln>
        </p:spPr>
      </p:sp>
      <p:sp>
        <p:nvSpPr>
          <p:cNvPr id="13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de-DE" sz="1800" dirty="0">
                <a:effectLst/>
                <a:latin typeface="PT Sans" panose="020B0503020203020204" pitchFamily="34" charset="0"/>
                <a:ea typeface="Calibri" panose="020F0502020204030204" pitchFamily="34" charset="0"/>
                <a:cs typeface="Times New Roman" panose="02020603050405020304" pitchFamily="18" charset="0"/>
              </a:rPr>
              <a:t>Im Gegensatz zu anderen Bundesländern werden in </a:t>
            </a:r>
            <a:r>
              <a:rPr lang="de-DE" sz="1800" dirty="0" err="1">
                <a:effectLst/>
                <a:latin typeface="PT Sans" panose="020B0503020203020204" pitchFamily="34" charset="0"/>
                <a:ea typeface="Calibri" panose="020F0502020204030204" pitchFamily="34" charset="0"/>
                <a:cs typeface="Times New Roman" panose="02020603050405020304" pitchFamily="18" charset="0"/>
              </a:rPr>
              <a:t>Hessn</a:t>
            </a:r>
            <a:r>
              <a:rPr lang="de-DE" sz="1800" dirty="0">
                <a:effectLst/>
                <a:latin typeface="PT Sans" panose="020B0503020203020204" pitchFamily="34" charset="0"/>
                <a:ea typeface="Calibri" panose="020F0502020204030204" pitchFamily="34" charset="0"/>
                <a:cs typeface="Times New Roman" panose="02020603050405020304" pitchFamily="18" charset="0"/>
              </a:rPr>
              <a:t> die Ergebnisse der Zentralen Lernstandserhebungen (VERA-Vergleichsarbeiten) in den Klassenstufen 3 und 8 in Hessen nicht aggregiert ausgewertet und veröffentlicht, sondern nur schulbezogen zur Verfügung gestellt. Damit stehen diese Daten der hessischen Bildungspolitik auf Landesebene nicht als evidenzbasierte Entscheidungsgrundlage zur Verfügung. Wir fordern deswegen, die Ergebnisse der Zentralen Lernstandserhebung umfassend aufzubereiten und für alle Ebenen der Bildungsverwaltung zur Verfügung zu stellen. Damit kann mit relativ wenig Aufwand – denn die Daten werden ja ohnehin erhoben – ein schneller Einstieg in eine bessere datengestützte Schul- und Unterrichtsentwicklung in Hessen gemacht werden.</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de-DE" sz="1800" dirty="0">
                <a:effectLst/>
                <a:latin typeface="PT Sans" panose="020B0503020203020204" pitchFamily="34" charset="0"/>
                <a:ea typeface="Calibri" panose="020F0502020204030204" pitchFamily="34" charset="0"/>
                <a:cs typeface="Times New Roman" panose="02020603050405020304" pitchFamily="18" charset="0"/>
              </a:rPr>
              <a:t>Wir wollen allen Schulen dauerhaft ein Chancenbudget zur Verfügung stellen. Damit können sie in eigener Verantwortung und nach Bedarf vor Ort </a:t>
            </a:r>
            <a:r>
              <a:rPr lang="de-DE" sz="1800" b="0" dirty="0">
                <a:effectLst/>
                <a:latin typeface="PT Sans" panose="020B0503020203020204" pitchFamily="34" charset="0"/>
                <a:ea typeface="Calibri" panose="020F0502020204030204" pitchFamily="34" charset="0"/>
                <a:cs typeface="Times New Roman" panose="02020603050405020304" pitchFamily="18" charset="0"/>
              </a:rPr>
              <a:t>Förderangebote zum Aufholen nach Corona, insbesondere im Bereich der Basiskompetenzen in Deutsch und Mathematik, aber auch Angebote zur psychosozialen Gesundheit, zur kulturellen </a:t>
            </a:r>
            <a:r>
              <a:rPr lang="de-DE" sz="1800" dirty="0">
                <a:effectLst/>
                <a:latin typeface="PT Sans" panose="020B0503020203020204" pitchFamily="34" charset="0"/>
                <a:ea typeface="Calibri" panose="020F0502020204030204" pitchFamily="34" charset="0"/>
                <a:cs typeface="Times New Roman" panose="02020603050405020304" pitchFamily="18" charset="0"/>
              </a:rPr>
              <a:t>Bildung oder Bewegungsförderung machen. Die Höhe des Budgets soll sozialindiziert gestaffelt werden und so insbesondere die Schulen an den Orten mit den größten Herausforderungen gezielt unterstützen.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de-DE" sz="1800" dirty="0">
                <a:effectLst/>
                <a:latin typeface="PT Sans" panose="020B0503020203020204" pitchFamily="34" charset="0"/>
                <a:ea typeface="Calibri" panose="020F0502020204030204" pitchFamily="34" charset="0"/>
                <a:cs typeface="Times New Roman" panose="02020603050405020304" pitchFamily="18" charset="0"/>
              </a:rPr>
              <a:t>Ferienkurse und Lerncamps sind eine gute Möglichkeit, um bereits erlernte Inhalte zu wiederholen und mögliche Lücken zu schließen. Die in den hessischen Schulferien angebotenen Lerncamps müssen deswegen deutlich ausgebaut werden, um für mehr Schüler*innen in Hessen wohnortnah ein Angebot machen zu können. In den Weihnachtsferien finden bisher keine Lerncamps statt. Wir schlagen deshalb vor, </a:t>
            </a:r>
            <a:r>
              <a:rPr lang="de-DE" sz="1800" b="0" dirty="0">
                <a:effectLst/>
                <a:latin typeface="PT Sans" panose="020B0503020203020204" pitchFamily="34" charset="0"/>
                <a:ea typeface="Calibri" panose="020F0502020204030204" pitchFamily="34" charset="0"/>
                <a:cs typeface="Times New Roman" panose="02020603050405020304" pitchFamily="18" charset="0"/>
              </a:rPr>
              <a:t>die „Hessenwoche“ (dritte Weihnachtsferienwoche) ab dem kommenden Schuljahr zur Lern- und Förderwoche für Hessens Schüler*innen </a:t>
            </a:r>
            <a:r>
              <a:rPr lang="de-DE" sz="1800" dirty="0">
                <a:effectLst/>
                <a:latin typeface="PT Sans" panose="020B0503020203020204" pitchFamily="34" charset="0"/>
                <a:ea typeface="Calibri" panose="020F0502020204030204" pitchFamily="34" charset="0"/>
                <a:cs typeface="Times New Roman" panose="02020603050405020304" pitchFamily="18" charset="0"/>
              </a:rPr>
              <a:t>zu machen. Zudem wollen wir für Schüler*innen mit erheblichem Förderbedarf in Deutsch und Mathematik (z.B. ab Note 4) einen Rechtsanspruch auf mindestens einen Förderkurs pro Schuljahr schaffen. Das Land muss hierfür die nötigen Ressourcen zur Verfügung zu stellen und die Lehrkräfte müssen alle betreffenden Schüler*innen und ggfls. deren Eltern direkt mit einem konkreten Förderangebot ansprechen.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l">
              <a:buNone/>
            </a:pPr>
            <a:endParaRPr lang="de-DE" sz="1800" b="0" u="none" strike="noStrike" dirty="0">
              <a:solidFill>
                <a:srgbClr val="FFFFFF"/>
              </a:solidFill>
              <a:effectLst/>
              <a:uFillTx/>
              <a:latin typeface="Calibri"/>
            </a:endParaRPr>
          </a:p>
        </p:txBody>
      </p:sp>
      <p:sp>
        <p:nvSpPr>
          <p:cNvPr id="136" name="PlaceHolder 3"/>
          <p:cNvSpPr>
            <a:spLocks noGrp="1"/>
          </p:cNvSpPr>
          <p:nvPr>
            <p:ph type="sldNum" idx="26"/>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FFFFFF"/>
                </a:solidFill>
                <a:effectLst/>
                <a:uFillTx/>
                <a:latin typeface="Calibri"/>
              </a:defRPr>
            </a:lvl1pPr>
          </a:lstStyle>
          <a:p>
            <a:pPr indent="0" algn="r">
              <a:lnSpc>
                <a:spcPct val="100000"/>
              </a:lnSpc>
              <a:buNone/>
            </a:pPr>
            <a:fld id="{E8470FDB-27C9-41F9-A242-1D7FF6C88230}" type="slidenum">
              <a:rPr lang="de-DE" sz="1200" b="0" u="none" strike="noStrike">
                <a:solidFill>
                  <a:srgbClr val="FFFFFF"/>
                </a:solidFill>
                <a:effectLst/>
                <a:uFillTx/>
                <a:latin typeface="Calibri"/>
              </a:rPr>
              <a:t>8</a:t>
            </a:fld>
            <a:endParaRPr lang="de-DE" sz="1200" b="0" u="none" strike="noStrike">
              <a:solidFill>
                <a:srgbClr val="FFFFFF"/>
              </a:solidFill>
              <a:effectLst/>
              <a:uFillTx/>
              <a:latin typeface="Calibri"/>
            </a:endParaRPr>
          </a:p>
        </p:txBody>
      </p:sp>
    </p:spTree>
    <p:extLst>
      <p:ext uri="{BB962C8B-B14F-4D97-AF65-F5344CB8AC3E}">
        <p14:creationId xmlns:p14="http://schemas.microsoft.com/office/powerpoint/2010/main" val="3276590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noRot="1" noChangeAspect="1"/>
          </p:cNvSpPr>
          <p:nvPr>
            <p:ph type="sldImg"/>
          </p:nvPr>
        </p:nvSpPr>
        <p:spPr>
          <a:xfrm>
            <a:off x="685800" y="1143000"/>
            <a:ext cx="5486400" cy="3086100"/>
          </a:xfrm>
          <a:prstGeom prst="rect">
            <a:avLst/>
          </a:prstGeom>
          <a:ln w="0">
            <a:noFill/>
          </a:ln>
        </p:spPr>
      </p:sp>
      <p:sp>
        <p:nvSpPr>
          <p:cNvPr id="13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gn="l">
              <a:buNone/>
            </a:pPr>
            <a:endParaRPr lang="de-DE" sz="1800" b="0" u="none" strike="noStrike">
              <a:solidFill>
                <a:srgbClr val="FFFFFF"/>
              </a:solidFill>
              <a:effectLst/>
              <a:uFillTx/>
              <a:latin typeface="Calibri"/>
            </a:endParaRPr>
          </a:p>
        </p:txBody>
      </p:sp>
      <p:sp>
        <p:nvSpPr>
          <p:cNvPr id="136" name="PlaceHolder 3"/>
          <p:cNvSpPr>
            <a:spLocks noGrp="1"/>
          </p:cNvSpPr>
          <p:nvPr>
            <p:ph type="sldNum" idx="26"/>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FFFFFF"/>
                </a:solidFill>
                <a:effectLst/>
                <a:uFillTx/>
                <a:latin typeface="Calibri"/>
              </a:defRPr>
            </a:lvl1pPr>
          </a:lstStyle>
          <a:p>
            <a:pPr indent="0" algn="r">
              <a:lnSpc>
                <a:spcPct val="100000"/>
              </a:lnSpc>
              <a:buNone/>
            </a:pPr>
            <a:fld id="{E8470FDB-27C9-41F9-A242-1D7FF6C88230}" type="slidenum">
              <a:rPr lang="de-DE" sz="1200" b="0" u="none" strike="noStrike">
                <a:solidFill>
                  <a:srgbClr val="FFFFFF"/>
                </a:solidFill>
                <a:effectLst/>
                <a:uFillTx/>
                <a:latin typeface="Calibri"/>
              </a:rPr>
              <a:t>9</a:t>
            </a:fld>
            <a:endParaRPr lang="de-DE" sz="1200" b="0" u="none" strike="noStrike">
              <a:solidFill>
                <a:srgbClr val="FFFFFF"/>
              </a:solidFill>
              <a:effectLst/>
              <a:uFillTx/>
              <a:latin typeface="Calibri"/>
            </a:endParaRPr>
          </a:p>
        </p:txBody>
      </p:sp>
    </p:spTree>
    <p:extLst>
      <p:ext uri="{BB962C8B-B14F-4D97-AF65-F5344CB8AC3E}">
        <p14:creationId xmlns:p14="http://schemas.microsoft.com/office/powerpoint/2010/main" val="3958043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noRot="1" noChangeAspect="1"/>
          </p:cNvSpPr>
          <p:nvPr>
            <p:ph type="sldImg"/>
          </p:nvPr>
        </p:nvSpPr>
        <p:spPr>
          <a:xfrm>
            <a:off x="685800" y="1143000"/>
            <a:ext cx="5486400" cy="3086100"/>
          </a:xfrm>
          <a:prstGeom prst="rect">
            <a:avLst/>
          </a:prstGeom>
          <a:ln w="0">
            <a:noFill/>
          </a:ln>
        </p:spPr>
      </p:sp>
      <p:sp>
        <p:nvSpPr>
          <p:cNvPr id="13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85750" indent="-285750" algn="l">
              <a:buFontTx/>
              <a:buChar char="-"/>
            </a:pPr>
            <a:r>
              <a:rPr lang="de-DE" sz="1800" dirty="0">
                <a:effectLst/>
                <a:latin typeface="PT Sans" panose="020B0503020203020204" pitchFamily="34" charset="0"/>
                <a:ea typeface="Calibri" panose="020F0502020204030204" pitchFamily="34" charset="0"/>
                <a:cs typeface="Times New Roman" panose="02020603050405020304" pitchFamily="18" charset="0"/>
              </a:rPr>
              <a:t>Es braucht jenseits der nur alle paar Jahre durchgeführten bundesweiten Lernvergleichsstudien eine </a:t>
            </a:r>
            <a:r>
              <a:rPr lang="de-DE" sz="1800" b="0" dirty="0">
                <a:effectLst/>
                <a:latin typeface="PT Sans" panose="020B0503020203020204" pitchFamily="34" charset="0"/>
                <a:ea typeface="Calibri" panose="020F0502020204030204" pitchFamily="34" charset="0"/>
                <a:cs typeface="Times New Roman" panose="02020603050405020304" pitchFamily="18" charset="0"/>
              </a:rPr>
              <a:t>fortlaufende jährliche Datenerhebung und -auswertung zur Entwicklung der Lernleistung</a:t>
            </a:r>
          </a:p>
          <a:p>
            <a:pPr marL="285750" indent="-285750" algn="l">
              <a:buFontTx/>
              <a:buChar char="-"/>
            </a:pPr>
            <a:r>
              <a:rPr lang="de-DE" sz="1800" dirty="0">
                <a:effectLst/>
                <a:latin typeface="PT Sans" panose="020B0503020203020204" pitchFamily="34" charset="0"/>
                <a:ea typeface="Calibri" panose="020F0502020204030204" pitchFamily="34" charset="0"/>
                <a:cs typeface="Times New Roman" panose="02020603050405020304" pitchFamily="18" charset="0"/>
              </a:rPr>
              <a:t>Die Bildungsforschung weist seit längerem auf die Bedeutung von datengestützten und evidenzbasierten Entscheidungen für die erfolgreiche Qualitätsentwicklung von Schulen hin. </a:t>
            </a:r>
          </a:p>
          <a:p>
            <a:pPr marL="285750" indent="-285750" algn="l">
              <a:buFontTx/>
              <a:buChar char="-"/>
            </a:pPr>
            <a:r>
              <a:rPr lang="de-DE" sz="1800" dirty="0">
                <a:effectLst/>
                <a:latin typeface="PT Sans" panose="020B0503020203020204" pitchFamily="34" charset="0"/>
                <a:ea typeface="Calibri" panose="020F0502020204030204" pitchFamily="34" charset="0"/>
                <a:cs typeface="Times New Roman" panose="02020603050405020304" pitchFamily="18" charset="0"/>
              </a:rPr>
              <a:t>Hamburg gilt in diesem Zusammenhang oft als Vorreiter in Deutschland. Hier generiert ein eigenes Institut systematisch Daten auf unterschiedlichen Ebenen und in unterschiedlichen Bereichen, um darauf aufbauend die Bildungspolitik, Schulen und Lehrkräfte aktiv zu beraten. </a:t>
            </a:r>
            <a:endParaRPr lang="de-DE" sz="1800" b="0" u="none" strike="noStrike" dirty="0">
              <a:solidFill>
                <a:srgbClr val="FFFFFF"/>
              </a:solidFill>
              <a:effectLst/>
              <a:uFillTx/>
              <a:latin typeface="Calibri"/>
            </a:endParaRPr>
          </a:p>
        </p:txBody>
      </p:sp>
      <p:sp>
        <p:nvSpPr>
          <p:cNvPr id="136" name="PlaceHolder 3"/>
          <p:cNvSpPr>
            <a:spLocks noGrp="1"/>
          </p:cNvSpPr>
          <p:nvPr>
            <p:ph type="sldNum" idx="26"/>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FFFFFF"/>
                </a:solidFill>
                <a:effectLst/>
                <a:uFillTx/>
                <a:latin typeface="Calibri"/>
              </a:defRPr>
            </a:lvl1pPr>
          </a:lstStyle>
          <a:p>
            <a:pPr indent="0" algn="r">
              <a:lnSpc>
                <a:spcPct val="100000"/>
              </a:lnSpc>
              <a:buNone/>
            </a:pPr>
            <a:fld id="{E8470FDB-27C9-41F9-A242-1D7FF6C88230}" type="slidenum">
              <a:rPr lang="de-DE" sz="1200" b="0" u="none" strike="noStrike">
                <a:solidFill>
                  <a:srgbClr val="FFFFFF"/>
                </a:solidFill>
                <a:effectLst/>
                <a:uFillTx/>
                <a:latin typeface="Calibri"/>
              </a:rPr>
              <a:t>10</a:t>
            </a:fld>
            <a:endParaRPr lang="de-DE" sz="1200" b="0" u="none" strike="noStrike">
              <a:solidFill>
                <a:srgbClr val="FFFFFF"/>
              </a:solidFill>
              <a:effectLst/>
              <a:uFillTx/>
              <a:latin typeface="Calibri"/>
            </a:endParaRPr>
          </a:p>
        </p:txBody>
      </p:sp>
    </p:spTree>
    <p:extLst>
      <p:ext uri="{BB962C8B-B14F-4D97-AF65-F5344CB8AC3E}">
        <p14:creationId xmlns:p14="http://schemas.microsoft.com/office/powerpoint/2010/main" val="178361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noRot="1" noChangeAspect="1"/>
          </p:cNvSpPr>
          <p:nvPr>
            <p:ph type="sldImg"/>
          </p:nvPr>
        </p:nvSpPr>
        <p:spPr>
          <a:xfrm>
            <a:off x="685800" y="1143000"/>
            <a:ext cx="5486400" cy="3086100"/>
          </a:xfrm>
          <a:prstGeom prst="rect">
            <a:avLst/>
          </a:prstGeom>
          <a:ln w="0">
            <a:noFill/>
          </a:ln>
        </p:spPr>
      </p:sp>
      <p:sp>
        <p:nvSpPr>
          <p:cNvPr id="13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dirty="0">
                <a:effectLst/>
                <a:latin typeface="PT Sans" panose="020B0503020203020204" pitchFamily="34" charset="0"/>
                <a:ea typeface="Calibri" panose="020F0502020204030204" pitchFamily="34" charset="0"/>
                <a:cs typeface="Times New Roman" panose="02020603050405020304" pitchFamily="18" charset="0"/>
              </a:rPr>
              <a:t>Bisher ist es in Hessen so, dass die Grundschulen die Kinder bei der Schulanmeldung bezüglich ihres Sprachstands einschätzen. Hier fehlen aber klare Standards, eine systematische Erfassung und eine aggregierte (anonymisierte) Auswertung der Ergebnisse, wie bspw. in Hamburg.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dirty="0">
                <a:effectLst/>
                <a:latin typeface="PT Sans" panose="020B0503020203020204" pitchFamily="34" charset="0"/>
                <a:ea typeface="Calibri" panose="020F0502020204030204" pitchFamily="34" charset="0"/>
                <a:cs typeface="Times New Roman" panose="02020603050405020304" pitchFamily="18" charset="0"/>
              </a:rPr>
              <a:t>Darüber hinaus braucht es nicht nur eine Testung der sprachlichen Fähigkeiten, sondern auch des Mengen- und Zahlenverständnisses, der Motorik und des Sozialverhaltens.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0" dirty="0">
                <a:effectLst/>
                <a:latin typeface="PT Sans" panose="020B0503020203020204" pitchFamily="34" charset="0"/>
                <a:ea typeface="Calibri" panose="020F0502020204030204" pitchFamily="34" charset="0"/>
                <a:cs typeface="Times New Roman" panose="02020603050405020304" pitchFamily="18" charset="0"/>
              </a:rPr>
              <a:t>Auf Grundlage der Testergebnisse soll dann eine verbindliche Förderempfehlung für die Teilnahme an den bereits verpflichtend gestellten Sprachvorlaufkursen im Jahr vor der Einschulung gegeben werden. Diese müssen inhaltlich um die Förderung mathematischer Grundlagen, aber auch motorischer Fähigkeiten ergänzt werden. Diese Ergänzung muss mit Ressourcen von mindestens zwei zusätzlichen Schul- bzw. Kursstunden hinterlegt werden. </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endParaRPr lang="de-DE" sz="1800" b="0" u="none" strike="noStrike" dirty="0">
              <a:solidFill>
                <a:srgbClr val="FFFFFF"/>
              </a:solidFill>
              <a:effectLst/>
              <a:uFillTx/>
              <a:latin typeface="Calibri"/>
            </a:endParaRPr>
          </a:p>
        </p:txBody>
      </p:sp>
      <p:sp>
        <p:nvSpPr>
          <p:cNvPr id="136" name="PlaceHolder 3"/>
          <p:cNvSpPr>
            <a:spLocks noGrp="1"/>
          </p:cNvSpPr>
          <p:nvPr>
            <p:ph type="sldNum" idx="26"/>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FFFFFF"/>
                </a:solidFill>
                <a:effectLst/>
                <a:uFillTx/>
                <a:latin typeface="Calibri"/>
              </a:defRPr>
            </a:lvl1pPr>
          </a:lstStyle>
          <a:p>
            <a:pPr indent="0" algn="r">
              <a:lnSpc>
                <a:spcPct val="100000"/>
              </a:lnSpc>
              <a:buNone/>
            </a:pPr>
            <a:fld id="{E8470FDB-27C9-41F9-A242-1D7FF6C88230}" type="slidenum">
              <a:rPr lang="de-DE" sz="1200" b="0" u="none" strike="noStrike">
                <a:solidFill>
                  <a:srgbClr val="FFFFFF"/>
                </a:solidFill>
                <a:effectLst/>
                <a:uFillTx/>
                <a:latin typeface="Calibri"/>
              </a:rPr>
              <a:t>11</a:t>
            </a:fld>
            <a:endParaRPr lang="de-DE" sz="1200" b="0" u="none" strike="noStrike">
              <a:solidFill>
                <a:srgbClr val="FFFFFF"/>
              </a:solidFill>
              <a:effectLst/>
              <a:uFillTx/>
              <a:latin typeface="Calibri"/>
            </a:endParaRPr>
          </a:p>
        </p:txBody>
      </p:sp>
    </p:spTree>
    <p:extLst>
      <p:ext uri="{BB962C8B-B14F-4D97-AF65-F5344CB8AC3E}">
        <p14:creationId xmlns:p14="http://schemas.microsoft.com/office/powerpoint/2010/main" val="3956674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noRot="1" noChangeAspect="1"/>
          </p:cNvSpPr>
          <p:nvPr>
            <p:ph type="sldImg"/>
          </p:nvPr>
        </p:nvSpPr>
        <p:spPr>
          <a:xfrm>
            <a:off x="685800" y="1143000"/>
            <a:ext cx="5486400" cy="3086100"/>
          </a:xfrm>
          <a:prstGeom prst="rect">
            <a:avLst/>
          </a:prstGeom>
          <a:ln w="0">
            <a:noFill/>
          </a:ln>
        </p:spPr>
      </p:sp>
      <p:sp>
        <p:nvSpPr>
          <p:cNvPr id="13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85750" indent="-285750" algn="l">
              <a:buFont typeface="Arial" panose="020B0604020202020204" pitchFamily="34" charset="0"/>
              <a:buChar char="•"/>
            </a:pPr>
            <a:r>
              <a:rPr lang="de-DE" sz="1800" dirty="0">
                <a:effectLst/>
                <a:latin typeface="PT Sans" panose="020B0503020203020204" pitchFamily="34" charset="0"/>
                <a:ea typeface="Calibri" panose="020F0502020204030204" pitchFamily="34" charset="0"/>
                <a:cs typeface="Times New Roman" panose="02020603050405020304" pitchFamily="18" charset="0"/>
              </a:rPr>
              <a:t>Der Bildungserfolg hängt in Deutschland nach wie vor wie in kaum einem anderen Land von der sozialen Herkunft ab – das hat die letzte PISA-Studie erneut bestätigt. Eine sozialindizierte Ressourcenverteilung ist deswegen ein wichtiges Instrument, um die unterschiedlichen Voraussetzungen, unter denen Schulen arbeiten, anzugleichen und dort gezielt zu unterstützen, wo die Herausforderungen aufgrund der Zusammensetzung der Schüler*</a:t>
            </a:r>
            <a:r>
              <a:rPr lang="de-DE" sz="1800" dirty="0" err="1">
                <a:effectLst/>
                <a:latin typeface="PT Sans" panose="020B0503020203020204" pitchFamily="34" charset="0"/>
                <a:ea typeface="Calibri" panose="020F0502020204030204" pitchFamily="34" charset="0"/>
                <a:cs typeface="Times New Roman" panose="02020603050405020304" pitchFamily="18" charset="0"/>
              </a:rPr>
              <a:t>innenschaft</a:t>
            </a:r>
            <a:r>
              <a:rPr lang="de-DE" sz="1800" dirty="0">
                <a:effectLst/>
                <a:latin typeface="PT Sans" panose="020B0503020203020204" pitchFamily="34" charset="0"/>
                <a:ea typeface="Calibri" panose="020F0502020204030204" pitchFamily="34" charset="0"/>
                <a:cs typeface="Times New Roman" panose="02020603050405020304" pitchFamily="18" charset="0"/>
              </a:rPr>
              <a:t> am größten sind. </a:t>
            </a:r>
          </a:p>
          <a:p>
            <a:pPr marL="285750" indent="-285750" algn="l">
              <a:buFont typeface="Arial" panose="020B0604020202020204" pitchFamily="34" charset="0"/>
              <a:buChar char="•"/>
            </a:pPr>
            <a:r>
              <a:rPr lang="de-DE" sz="1800" dirty="0">
                <a:effectLst/>
                <a:latin typeface="PT Sans" panose="020B0503020203020204" pitchFamily="34" charset="0"/>
                <a:ea typeface="Calibri" panose="020F0502020204030204" pitchFamily="34" charset="0"/>
                <a:cs typeface="Times New Roman" panose="02020603050405020304" pitchFamily="18" charset="0"/>
              </a:rPr>
              <a:t>In Hessen haben wir bereits seit einigen Jahren einen Sozialindex, doch enthält dieser nicht genug schulscharfe Kriterien und ist deswegen ungenau. Zudem werden bisher zu wenige Ressourcen des Landes anhand der Indexwerte der einzelnen Schulen verteilt. </a:t>
            </a:r>
          </a:p>
          <a:p>
            <a:pPr marL="285750" indent="-285750" algn="l">
              <a:buFont typeface="Arial" panose="020B0604020202020204" pitchFamily="34" charset="0"/>
              <a:buChar char="•"/>
            </a:pPr>
            <a:endParaRPr lang="de-DE" sz="1800" b="0" u="none" strike="noStrike" dirty="0">
              <a:solidFill>
                <a:srgbClr val="FFFFFF"/>
              </a:solidFill>
              <a:effectLst/>
              <a:uFillTx/>
              <a:latin typeface="Calibri"/>
            </a:endParaRPr>
          </a:p>
        </p:txBody>
      </p:sp>
      <p:sp>
        <p:nvSpPr>
          <p:cNvPr id="136" name="PlaceHolder 3"/>
          <p:cNvSpPr>
            <a:spLocks noGrp="1"/>
          </p:cNvSpPr>
          <p:nvPr>
            <p:ph type="sldNum" idx="26"/>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FFFFFF"/>
                </a:solidFill>
                <a:effectLst/>
                <a:uFillTx/>
                <a:latin typeface="Calibri"/>
              </a:defRPr>
            </a:lvl1pPr>
          </a:lstStyle>
          <a:p>
            <a:pPr indent="0" algn="r">
              <a:lnSpc>
                <a:spcPct val="100000"/>
              </a:lnSpc>
              <a:buNone/>
            </a:pPr>
            <a:fld id="{E8470FDB-27C9-41F9-A242-1D7FF6C88230}" type="slidenum">
              <a:rPr lang="de-DE" sz="1200" b="0" u="none" strike="noStrike">
                <a:solidFill>
                  <a:srgbClr val="FFFFFF"/>
                </a:solidFill>
                <a:effectLst/>
                <a:uFillTx/>
                <a:latin typeface="Calibri"/>
              </a:rPr>
              <a:t>12</a:t>
            </a:fld>
            <a:endParaRPr lang="de-DE" sz="1200" b="0" u="none" strike="noStrike">
              <a:solidFill>
                <a:srgbClr val="FFFFFF"/>
              </a:solidFill>
              <a:effectLst/>
              <a:uFillTx/>
              <a:latin typeface="Calibri"/>
            </a:endParaRPr>
          </a:p>
        </p:txBody>
      </p:sp>
    </p:spTree>
    <p:extLst>
      <p:ext uri="{BB962C8B-B14F-4D97-AF65-F5344CB8AC3E}">
        <p14:creationId xmlns:p14="http://schemas.microsoft.com/office/powerpoint/2010/main" val="3259788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noRot="1" noChangeAspect="1"/>
          </p:cNvSpPr>
          <p:nvPr>
            <p:ph type="sldImg"/>
          </p:nvPr>
        </p:nvSpPr>
        <p:spPr>
          <a:xfrm>
            <a:off x="685800" y="1143000"/>
            <a:ext cx="5486400" cy="3086100"/>
          </a:xfrm>
          <a:prstGeom prst="rect">
            <a:avLst/>
          </a:prstGeom>
          <a:ln w="0">
            <a:noFill/>
          </a:ln>
        </p:spPr>
      </p:sp>
      <p:sp>
        <p:nvSpPr>
          <p:cNvPr id="13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85750" indent="-285750" algn="l">
              <a:buFont typeface="Arial" panose="020B0604020202020204" pitchFamily="34" charset="0"/>
              <a:buChar char="•"/>
            </a:pPr>
            <a:r>
              <a:rPr lang="de-DE" sz="1800" dirty="0">
                <a:effectLst/>
                <a:latin typeface="PT Sans" panose="020B0503020203020204" pitchFamily="34" charset="0"/>
                <a:ea typeface="Calibri" panose="020F0502020204030204" pitchFamily="34" charset="0"/>
                <a:cs typeface="Times New Roman" panose="02020603050405020304" pitchFamily="18" charset="0"/>
              </a:rPr>
              <a:t>Durch eine enge Verzahnung von Angeboten am Vor- und Nachmittag sowie den Wechsel von Unterrichts-, Förder- und Freizeit bieten rhythmisierte Ganztagsschulen die große Chance, Schüler*innen besser individuell zu fördern. </a:t>
            </a:r>
          </a:p>
          <a:p>
            <a:pPr marL="285750" indent="-285750" algn="l">
              <a:buFont typeface="Arial" panose="020B0604020202020204" pitchFamily="34" charset="0"/>
              <a:buChar char="•"/>
            </a:pPr>
            <a:r>
              <a:rPr lang="de-DE" sz="1800" dirty="0">
                <a:effectLst/>
                <a:latin typeface="PT Sans" panose="020B0503020203020204" pitchFamily="34" charset="0"/>
                <a:ea typeface="Calibri" panose="020F0502020204030204" pitchFamily="34" charset="0"/>
                <a:cs typeface="Times New Roman" panose="02020603050405020304" pitchFamily="18" charset="0"/>
              </a:rPr>
              <a:t>Insbesondere Schüler*innen, die im Elternhaus bei Schulaufgaben nicht unterstützt werden können, können durch den Besuch von rhythmisierten Ganztagsschulen profitieren.</a:t>
            </a:r>
          </a:p>
          <a:p>
            <a:pPr marL="285750" indent="-285750" algn="l">
              <a:buFont typeface="Arial" panose="020B0604020202020204" pitchFamily="34" charset="0"/>
              <a:buChar char="•"/>
            </a:pPr>
            <a:r>
              <a:rPr lang="de-DE" sz="1800" b="0" u="none" strike="noStrike" dirty="0">
                <a:solidFill>
                  <a:srgbClr val="FFFFFF"/>
                </a:solidFill>
                <a:effectLst/>
                <a:uFillTx/>
                <a:latin typeface="PT Sans" panose="020B0503020203020204" pitchFamily="34" charset="0"/>
                <a:ea typeface="Calibri" panose="020F0502020204030204" pitchFamily="34" charset="0"/>
                <a:cs typeface="Times New Roman" panose="02020603050405020304" pitchFamily="18" charset="0"/>
              </a:rPr>
              <a:t>Forderung aufgegriffen aus dem </a:t>
            </a:r>
            <a:r>
              <a:rPr lang="de-DE" sz="1800" dirty="0">
                <a:effectLst/>
                <a:latin typeface="PT Sans" panose="020B0503020203020204" pitchFamily="34" charset="0"/>
                <a:ea typeface="Calibri" panose="020F0502020204030204" pitchFamily="34" charset="0"/>
                <a:cs typeface="Times New Roman" panose="02020603050405020304" pitchFamily="18" charset="0"/>
              </a:rPr>
              <a:t>fraktionsübergreifenden Vorschlag aus der Enquetekommission „Chancengleichheit in der Bildung“ in NRW </a:t>
            </a:r>
            <a:endParaRPr lang="de-DE" sz="1800" b="0" u="none" strike="noStrike" dirty="0">
              <a:solidFill>
                <a:srgbClr val="FFFFFF"/>
              </a:solidFill>
              <a:effectLst/>
              <a:uFillTx/>
              <a:latin typeface="Calibri"/>
            </a:endParaRPr>
          </a:p>
        </p:txBody>
      </p:sp>
      <p:sp>
        <p:nvSpPr>
          <p:cNvPr id="136" name="PlaceHolder 3"/>
          <p:cNvSpPr>
            <a:spLocks noGrp="1"/>
          </p:cNvSpPr>
          <p:nvPr>
            <p:ph type="sldNum" idx="26"/>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FFFFFF"/>
                </a:solidFill>
                <a:effectLst/>
                <a:uFillTx/>
                <a:latin typeface="Calibri"/>
              </a:defRPr>
            </a:lvl1pPr>
          </a:lstStyle>
          <a:p>
            <a:pPr indent="0" algn="r">
              <a:lnSpc>
                <a:spcPct val="100000"/>
              </a:lnSpc>
              <a:buNone/>
            </a:pPr>
            <a:fld id="{E8470FDB-27C9-41F9-A242-1D7FF6C88230}" type="slidenum">
              <a:rPr lang="de-DE" sz="1200" b="0" u="none" strike="noStrike">
                <a:solidFill>
                  <a:srgbClr val="FFFFFF"/>
                </a:solidFill>
                <a:effectLst/>
                <a:uFillTx/>
                <a:latin typeface="Calibri"/>
              </a:rPr>
              <a:t>13</a:t>
            </a:fld>
            <a:endParaRPr lang="de-DE" sz="1200" b="0" u="none" strike="noStrike">
              <a:solidFill>
                <a:srgbClr val="FFFFFF"/>
              </a:solidFill>
              <a:effectLst/>
              <a:uFillTx/>
              <a:latin typeface="Calibri"/>
            </a:endParaRPr>
          </a:p>
        </p:txBody>
      </p:sp>
    </p:spTree>
    <p:extLst>
      <p:ext uri="{BB962C8B-B14F-4D97-AF65-F5344CB8AC3E}">
        <p14:creationId xmlns:p14="http://schemas.microsoft.com/office/powerpoint/2010/main" val="3909161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Nur Titel">
    <p:bg>
      <p:bgPr>
        <a:solidFill>
          <a:srgbClr val="005538"/>
        </a:solidFill>
        <a:effectLst/>
      </p:bgPr>
    </p:bg>
    <p:spTree>
      <p:nvGrpSpPr>
        <p:cNvPr id="1" name=""/>
        <p:cNvGrpSpPr/>
        <p:nvPr/>
      </p:nvGrpSpPr>
      <p:grpSpPr>
        <a:xfrm>
          <a:off x="0" y="0"/>
          <a:ext cx="0" cy="0"/>
          <a:chOff x="0" y="0"/>
          <a:chExt cx="0" cy="0"/>
        </a:xfrm>
      </p:grpSpPr>
      <p:pic>
        <p:nvPicPr>
          <p:cNvPr id="2" name="Grafik 7"/>
          <p:cNvPicPr/>
          <p:nvPr/>
        </p:nvPicPr>
        <p:blipFill>
          <a:blip r:embed="rId2">
            <a:extLst>
              <a:ext uri="{96DAC541-7B7A-43D3-8B79-37D633B846F1}">
                <asvg:svgBlip xmlns:asvg="http://schemas.microsoft.com/office/drawing/2016/SVG/main" r:embed="rId3"/>
              </a:ext>
            </a:extLst>
          </a:blip>
          <a:stretch/>
        </p:blipFill>
        <p:spPr>
          <a:xfrm>
            <a:off x="11632320" y="196560"/>
            <a:ext cx="369000" cy="364680"/>
          </a:xfrm>
          <a:prstGeom prst="rect">
            <a:avLst/>
          </a:prstGeom>
          <a:noFill/>
          <a:ln w="0">
            <a:noFill/>
          </a:ln>
        </p:spPr>
      </p:pic>
      <p:pic>
        <p:nvPicPr>
          <p:cNvPr id="3" name="Grafik 6"/>
          <p:cNvPicPr/>
          <p:nvPr/>
        </p:nvPicPr>
        <p:blipFill>
          <a:blip r:embed="rId4">
            <a:extLst>
              <a:ext uri="{96DAC541-7B7A-43D3-8B79-37D633B846F1}">
                <asvg:svgBlip xmlns:asvg="http://schemas.microsoft.com/office/drawing/2016/SVG/main" r:embed="rId5"/>
              </a:ext>
            </a:extLst>
          </a:blip>
          <a:stretch/>
        </p:blipFill>
        <p:spPr>
          <a:xfrm>
            <a:off x="4944240" y="-1743120"/>
            <a:ext cx="8380440" cy="8281800"/>
          </a:xfrm>
          <a:prstGeom prst="rect">
            <a:avLst/>
          </a:prstGeom>
          <a:noFill/>
          <a:ln w="0">
            <a:noFill/>
          </a:ln>
        </p:spPr>
      </p:pic>
      <p:sp>
        <p:nvSpPr>
          <p:cNvPr id="4" name="PlaceHolder 1"/>
          <p:cNvSpPr>
            <a:spLocks noGrp="1"/>
          </p:cNvSpPr>
          <p:nvPr>
            <p:ph type="dt" idx="1"/>
          </p:nvPr>
        </p:nvSpPr>
        <p:spPr>
          <a:xfrm>
            <a:off x="149760" y="6492960"/>
            <a:ext cx="2742840" cy="364680"/>
          </a:xfrm>
          <a:prstGeom prst="rect">
            <a:avLst/>
          </a:prstGeom>
          <a:noFill/>
          <a:ln w="0">
            <a:noFill/>
          </a:ln>
        </p:spPr>
        <p:txBody>
          <a:bodyPr lIns="91440" tIns="45720" rIns="91440" bIns="45720" anchor="ctr">
            <a:noAutofit/>
          </a:bodyPr>
          <a:lstStyle>
            <a:lvl1pPr indent="0" algn="l" defTabSz="914400">
              <a:lnSpc>
                <a:spcPct val="100000"/>
              </a:lnSpc>
              <a:buNone/>
              <a:defRPr lang="de-DE" sz="1200" b="0" u="none" strike="noStrike">
                <a:solidFill>
                  <a:srgbClr val="F5F1E9"/>
                </a:solidFill>
                <a:effectLst/>
                <a:uFillTx/>
                <a:latin typeface="PT Sans"/>
              </a:defRPr>
            </a:lvl1pPr>
          </a:lstStyle>
          <a:p>
            <a:pPr indent="0" algn="l" defTabSz="914400">
              <a:lnSpc>
                <a:spcPct val="100000"/>
              </a:lnSpc>
              <a:buNone/>
            </a:pPr>
            <a:r>
              <a:rPr lang="de-DE" sz="1200" b="0" u="none" strike="noStrike">
                <a:solidFill>
                  <a:srgbClr val="F5F1E9"/>
                </a:solidFill>
                <a:effectLst/>
                <a:uFillTx/>
                <a:latin typeface="PT Sans"/>
              </a:rPr>
              <a:t>Dienstag, 17. März 2026</a:t>
            </a:r>
            <a:endParaRPr lang="de-DE" sz="1200" b="0" u="none" strike="noStrike">
              <a:solidFill>
                <a:srgbClr val="FFFFFF"/>
              </a:solidFill>
              <a:effectLst/>
              <a:uFillTx/>
              <a:latin typeface="Calibri"/>
            </a:endParaRPr>
          </a:p>
        </p:txBody>
      </p:sp>
      <p:sp>
        <p:nvSpPr>
          <p:cNvPr id="5" name="PlaceHolder 2"/>
          <p:cNvSpPr>
            <a:spLocks noGrp="1"/>
          </p:cNvSpPr>
          <p:nvPr>
            <p:ph type="ftr" idx="2"/>
          </p:nvPr>
        </p:nvSpPr>
        <p:spPr>
          <a:xfrm>
            <a:off x="4038480" y="6492960"/>
            <a:ext cx="4114440" cy="364680"/>
          </a:xfrm>
          <a:prstGeom prst="rect">
            <a:avLst/>
          </a:prstGeom>
          <a:noFill/>
          <a:ln w="0">
            <a:noFill/>
          </a:ln>
        </p:spPr>
        <p:txBody>
          <a:bodyPr lIns="91440" tIns="45720" rIns="91440" bIns="45720" anchor="ctr">
            <a:noAutofit/>
          </a:bodyPr>
          <a:lstStyle>
            <a:lvl1pPr indent="0" algn="ctr" defTabSz="914400">
              <a:lnSpc>
                <a:spcPct val="100000"/>
              </a:lnSpc>
              <a:buNone/>
              <a:defRPr lang="de-DE" sz="1200" b="0" u="none" strike="noStrike">
                <a:solidFill>
                  <a:srgbClr val="F5F1E9"/>
                </a:solidFill>
                <a:effectLst/>
                <a:uFillTx/>
                <a:latin typeface="PT Sans"/>
              </a:defRPr>
            </a:lvl1pPr>
          </a:lstStyle>
          <a:p>
            <a:pPr indent="0" algn="ctr" defTabSz="914400">
              <a:lnSpc>
                <a:spcPct val="100000"/>
              </a:lnSpc>
              <a:buNone/>
            </a:pPr>
            <a:r>
              <a:rPr lang="de-DE" sz="1200" b="0" u="none" strike="noStrike">
                <a:solidFill>
                  <a:srgbClr val="F5F1E9"/>
                </a:solidFill>
                <a:effectLst/>
                <a:uFillTx/>
                <a:latin typeface="PT Sans"/>
              </a:rPr>
              <a:t>Beispielfußzeile</a:t>
            </a:r>
            <a:endParaRPr lang="de-DE" sz="1200" b="0" u="none" strike="noStrike">
              <a:solidFill>
                <a:srgbClr val="FFFFFF"/>
              </a:solidFill>
              <a:effectLst/>
              <a:uFillTx/>
              <a:latin typeface="Calibri"/>
            </a:endParaRPr>
          </a:p>
        </p:txBody>
      </p:sp>
      <p:sp>
        <p:nvSpPr>
          <p:cNvPr id="6" name="PlaceHolder 3"/>
          <p:cNvSpPr>
            <a:spLocks noGrp="1"/>
          </p:cNvSpPr>
          <p:nvPr>
            <p:ph type="sldNum" idx="3"/>
          </p:nvPr>
        </p:nvSpPr>
        <p:spPr>
          <a:xfrm>
            <a:off x="9298800" y="647064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rgbClr val="F5F1E9"/>
                </a:solidFill>
                <a:effectLst/>
                <a:uFillTx/>
                <a:latin typeface="PT Sans"/>
              </a:defRPr>
            </a:lvl1pPr>
          </a:lstStyle>
          <a:p>
            <a:pPr indent="0" algn="r" defTabSz="914400">
              <a:lnSpc>
                <a:spcPct val="100000"/>
              </a:lnSpc>
              <a:buNone/>
            </a:pPr>
            <a:fld id="{21B2EE17-E6A6-4BDF-A2EB-0E060462A9B8}" type="slidenum">
              <a:rPr lang="de-DE" sz="1200" b="0" u="none" strike="noStrike">
                <a:solidFill>
                  <a:srgbClr val="F5F1E9"/>
                </a:solidFill>
                <a:effectLst/>
                <a:uFillTx/>
                <a:latin typeface="PT Sans"/>
              </a:rPr>
              <a:t>‹Nr.›</a:t>
            </a:fld>
            <a:endParaRPr lang="de-DE" sz="1200" b="0" u="none" strike="noStrike">
              <a:solidFill>
                <a:srgbClr val="FFFFFF"/>
              </a:solidFill>
              <a:effectLst/>
              <a:uFillTx/>
              <a:latin typeface="Calibri"/>
            </a:endParaRPr>
          </a:p>
        </p:txBody>
      </p:sp>
      <p:sp>
        <p:nvSpPr>
          <p:cNvPr id="7" name="PlaceHolder 4"/>
          <p:cNvSpPr>
            <a:spLocks noGrp="1"/>
          </p:cNvSpPr>
          <p:nvPr>
            <p:ph type="title" hasCustomPrompt="1"/>
          </p:nvPr>
        </p:nvSpPr>
        <p:spPr>
          <a:xfrm>
            <a:off x="547560" y="512640"/>
            <a:ext cx="11684520" cy="1806840"/>
          </a:xfrm>
          <a:prstGeom prst="rect">
            <a:avLst/>
          </a:prstGeom>
          <a:noFill/>
          <a:ln w="0">
            <a:noFill/>
          </a:ln>
        </p:spPr>
        <p:txBody>
          <a:bodyPr lIns="91440" tIns="45720" rIns="91440" bIns="45720" anchor="ctr">
            <a:noAutofit/>
          </a:bodyPr>
          <a:lstStyle>
            <a:lvl1pPr indent="0" algn="l" defTabSz="914400">
              <a:lnSpc>
                <a:spcPct val="90000"/>
              </a:lnSpc>
              <a:buNone/>
              <a:defRPr lang="de-DE" sz="19000" b="0" u="none" strike="noStrike">
                <a:solidFill>
                  <a:srgbClr val="F5F1E9"/>
                </a:solidFill>
                <a:effectLst/>
                <a:uFillTx/>
                <a:latin typeface="GrueneType Neue"/>
              </a:defRPr>
            </a:lvl1pPr>
          </a:lstStyle>
          <a:p>
            <a:pPr indent="0" algn="l" defTabSz="914400">
              <a:lnSpc>
                <a:spcPct val="90000"/>
              </a:lnSpc>
              <a:buNone/>
            </a:pPr>
            <a:r>
              <a:rPr lang="de-DE" sz="19000" b="0" u="none" strike="noStrike">
                <a:solidFill>
                  <a:srgbClr val="F5F1E9"/>
                </a:solidFill>
                <a:effectLst/>
                <a:uFillTx/>
                <a:latin typeface="GrueneType Neue"/>
              </a:rPr>
              <a:t>MastertitelfFormat bearbeiten</a:t>
            </a: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lvl1pPr algn="l" defTabSz="914400">
              <a:spcBef>
                <a:spcPts val="1001"/>
              </a:spcBef>
              <a:buClr>
                <a:srgbClr val="F5F1E9"/>
              </a:buClr>
              <a:buFont typeface="Arial"/>
              <a:buChar char="•"/>
              <a:defRPr lang="de-DE" sz="2000" b="0" u="none" strike="noStrike">
                <a:solidFill>
                  <a:srgbClr val="F5F1E9"/>
                </a:solidFill>
                <a:effectLst/>
                <a:uFillTx/>
                <a:latin typeface="PT Sans"/>
              </a:defRPr>
            </a:lvl1pPr>
            <a:lvl2pPr lvl="1" algn="l" defTabSz="914400">
              <a:spcBef>
                <a:spcPts val="499"/>
              </a:spcBef>
              <a:buClr>
                <a:srgbClr val="FFFFFF"/>
              </a:buClr>
              <a:buSzPct val="75000"/>
              <a:buFont typeface="Symbol" charset="2"/>
              <a:buChar char=""/>
              <a:defRPr lang="de-DE" sz="2400" b="0" u="none" strike="noStrike">
                <a:solidFill>
                  <a:srgbClr val="F5F1E9"/>
                </a:solidFill>
                <a:effectLst/>
                <a:uFillTx/>
                <a:latin typeface="PT Sans"/>
              </a:defRPr>
            </a:lvl2pPr>
            <a:lvl3pPr lvl="2" algn="l" defTabSz="914400">
              <a:spcBef>
                <a:spcPts val="499"/>
              </a:spcBef>
              <a:buClr>
                <a:srgbClr val="FFFFFF"/>
              </a:buClr>
              <a:buSzPct val="45000"/>
              <a:buFont typeface="Wingdings" charset="2"/>
              <a:buChar char=""/>
              <a:defRPr lang="de-DE" sz="2000" b="0" u="none" strike="noStrike">
                <a:solidFill>
                  <a:srgbClr val="F5F1E9"/>
                </a:solidFill>
                <a:effectLst/>
                <a:uFillTx/>
                <a:latin typeface="PT Sans"/>
              </a:defRPr>
            </a:lvl3pPr>
            <a:lvl4pPr lvl="3" algn="l" defTabSz="914400">
              <a:spcBef>
                <a:spcPts val="499"/>
              </a:spcBef>
              <a:buClr>
                <a:srgbClr val="FFFFFF"/>
              </a:buClr>
              <a:buSzPct val="75000"/>
              <a:buFont typeface="Symbol" charset="2"/>
              <a:buChar char=""/>
              <a:defRPr lang="de-DE" sz="1800" b="0" u="none" strike="noStrike">
                <a:solidFill>
                  <a:srgbClr val="F5F1E9"/>
                </a:solidFill>
                <a:effectLst/>
                <a:uFillTx/>
                <a:latin typeface="PT Sans"/>
              </a:defRPr>
            </a:lvl4pPr>
            <a:lvl5pPr lvl="4" algn="l" defTabSz="914400">
              <a:spcBef>
                <a:spcPts val="499"/>
              </a:spcBef>
              <a:buClr>
                <a:srgbClr val="FFFFFF"/>
              </a:buClr>
              <a:buSzPct val="45000"/>
              <a:buFont typeface="Wingdings" charset="2"/>
              <a:buChar char=""/>
              <a:defRPr lang="de-DE" sz="1800" b="0" u="none" strike="noStrike">
                <a:solidFill>
                  <a:srgbClr val="F5F1E9"/>
                </a:solidFill>
                <a:effectLst/>
                <a:uFillTx/>
                <a:latin typeface="PT Sans"/>
              </a:defRPr>
            </a:lvl5pPr>
            <a:lvl6pPr lvl="5" algn="l" defTabSz="914400">
              <a:spcBef>
                <a:spcPts val="283"/>
              </a:spcBef>
              <a:buClr>
                <a:srgbClr val="FFFFFF"/>
              </a:buClr>
              <a:buSzPct val="45000"/>
              <a:buFont typeface="Wingdings" charset="2"/>
              <a:buChar char=""/>
              <a:defRPr lang="de-DE" sz="2000" b="0" u="none" strike="noStrike">
                <a:solidFill>
                  <a:srgbClr val="F5F1E9"/>
                </a:solidFill>
                <a:effectLst/>
                <a:uFillTx/>
                <a:latin typeface="PT Sans"/>
              </a:defRPr>
            </a:lvl6pPr>
            <a:lvl7pPr lvl="6" algn="l" defTabSz="914400">
              <a:spcBef>
                <a:spcPts val="283"/>
              </a:spcBef>
              <a:buClr>
                <a:srgbClr val="FFFFFF"/>
              </a:buClr>
              <a:buSzPct val="45000"/>
              <a:buFont typeface="Wingdings" charset="2"/>
              <a:buChar char=""/>
              <a:defRPr lang="de-DE" sz="2000" b="0" u="none" strike="noStrike">
                <a:solidFill>
                  <a:srgbClr val="F5F1E9"/>
                </a:solidFill>
                <a:effectLst/>
                <a:uFillTx/>
                <a:latin typeface="PT Sans"/>
              </a:defRPr>
            </a:lvl7pPr>
          </a:lstStyle>
          <a:p>
            <a:pPr marL="228600" indent="-228600" algn="l" defTabSz="914400">
              <a:spcBef>
                <a:spcPts val="1001"/>
              </a:spcBef>
              <a:buClr>
                <a:srgbClr val="F5F1E9"/>
              </a:buClr>
              <a:buFont typeface="Arial"/>
              <a:buChar char="•"/>
            </a:pPr>
            <a:r>
              <a:rPr lang="de-DE" sz="2000" b="0" u="none" strike="noStrike">
                <a:solidFill>
                  <a:srgbClr val="F5F1E9"/>
                </a:solidFill>
                <a:effectLst/>
                <a:uFillTx/>
                <a:latin typeface="PT Sans"/>
              </a:rPr>
              <a:t>Format des Gliederungstextes durch Klicken bearbeiten</a:t>
            </a:r>
          </a:p>
          <a:p>
            <a:pPr marL="864000" lvl="1" indent="-324000" algn="l" defTabSz="914400">
              <a:spcBef>
                <a:spcPts val="499"/>
              </a:spcBef>
              <a:buClr>
                <a:srgbClr val="FFFFFF"/>
              </a:buClr>
              <a:buSzPct val="75000"/>
              <a:buFont typeface="Symbol" charset="2"/>
              <a:buChar char=""/>
            </a:pPr>
            <a:r>
              <a:rPr lang="de-DE" sz="2400" b="0" u="none" strike="noStrike">
                <a:solidFill>
                  <a:srgbClr val="F5F1E9"/>
                </a:solidFill>
                <a:effectLst/>
                <a:uFillTx/>
                <a:latin typeface="PT Sans"/>
              </a:rPr>
              <a:t>Zweite Gliederungsebene</a:t>
            </a:r>
          </a:p>
          <a:p>
            <a:pPr marL="1296000" lvl="2" indent="-288000" algn="l" defTabSz="914400">
              <a:spcBef>
                <a:spcPts val="499"/>
              </a:spcBef>
              <a:buClr>
                <a:srgbClr val="FFFFFF"/>
              </a:buClr>
              <a:buSzPct val="45000"/>
              <a:buFont typeface="Wingdings" charset="2"/>
              <a:buChar char=""/>
            </a:pPr>
            <a:r>
              <a:rPr lang="de-DE" sz="2000" b="0" u="none" strike="noStrike">
                <a:solidFill>
                  <a:srgbClr val="F5F1E9"/>
                </a:solidFill>
                <a:effectLst/>
                <a:uFillTx/>
                <a:latin typeface="PT Sans"/>
              </a:rPr>
              <a:t>Dritte Gliederungsebene</a:t>
            </a:r>
          </a:p>
          <a:p>
            <a:pPr marL="1728000" lvl="3" indent="-216000" algn="l" defTabSz="914400">
              <a:spcBef>
                <a:spcPts val="499"/>
              </a:spcBef>
              <a:buClr>
                <a:srgbClr val="FFFFFF"/>
              </a:buClr>
              <a:buSzPct val="75000"/>
              <a:buFont typeface="Symbol" charset="2"/>
              <a:buChar char=""/>
            </a:pPr>
            <a:r>
              <a:rPr lang="de-DE" sz="1800" b="0" u="none" strike="noStrike">
                <a:solidFill>
                  <a:srgbClr val="F5F1E9"/>
                </a:solidFill>
                <a:effectLst/>
                <a:uFillTx/>
                <a:latin typeface="PT Sans"/>
              </a:rPr>
              <a:t>Vierte Gliederungsebene</a:t>
            </a:r>
          </a:p>
          <a:p>
            <a:pPr marL="2160000" lvl="4" indent="-216000" algn="l" defTabSz="914400">
              <a:spcBef>
                <a:spcPts val="499"/>
              </a:spcBef>
              <a:buClr>
                <a:srgbClr val="FFFFFF"/>
              </a:buClr>
              <a:buSzPct val="45000"/>
              <a:buFont typeface="Wingdings" charset="2"/>
              <a:buChar char=""/>
            </a:pPr>
            <a:r>
              <a:rPr lang="de-DE" sz="1800" b="0" u="none" strike="noStrike">
                <a:solidFill>
                  <a:srgbClr val="F5F1E9"/>
                </a:solidFill>
                <a:effectLst/>
                <a:uFillTx/>
                <a:latin typeface="PT Sans"/>
              </a:rPr>
              <a:t>Fünfte Gliederungsebene</a:t>
            </a:r>
          </a:p>
          <a:p>
            <a:pPr marL="2592000" lvl="5" indent="-216000" algn="l" defTabSz="914400">
              <a:spcBef>
                <a:spcPts val="283"/>
              </a:spcBef>
              <a:buClr>
                <a:srgbClr val="FFFFFF"/>
              </a:buClr>
              <a:buSzPct val="45000"/>
              <a:buFont typeface="Wingdings" charset="2"/>
              <a:buChar char=""/>
            </a:pPr>
            <a:r>
              <a:rPr lang="de-DE" sz="2000" b="0" u="none" strike="noStrike">
                <a:solidFill>
                  <a:srgbClr val="F5F1E9"/>
                </a:solidFill>
                <a:effectLst/>
                <a:uFillTx/>
                <a:latin typeface="PT Sans"/>
              </a:rPr>
              <a:t>Sechste Gliederungsebene</a:t>
            </a:r>
          </a:p>
          <a:p>
            <a:pPr marL="3024000" lvl="6" indent="-216000" algn="l" defTabSz="914400">
              <a:spcBef>
                <a:spcPts val="283"/>
              </a:spcBef>
              <a:buClr>
                <a:srgbClr val="FFFFFF"/>
              </a:buClr>
              <a:buSzPct val="45000"/>
              <a:buFont typeface="Wingdings" charset="2"/>
              <a:buChar char=""/>
            </a:pPr>
            <a:r>
              <a:rPr lang="de-DE" sz="2000" b="0" u="none" strike="noStrike">
                <a:solidFill>
                  <a:srgbClr val="F5F1E9"/>
                </a:solidFill>
                <a:effectLst/>
                <a:uFillTx/>
                <a:latin typeface="PT Sans"/>
              </a:rPr>
              <a:t>Siebte Gliederungsebene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ld mit Überschrift">
    <p:bg>
      <p:bgPr>
        <a:solidFill>
          <a:srgbClr val="005538"/>
        </a:solidFill>
        <a:effectLst/>
      </p:bgPr>
    </p:bg>
    <p:spTree>
      <p:nvGrpSpPr>
        <p:cNvPr id="1" name=""/>
        <p:cNvGrpSpPr/>
        <p:nvPr/>
      </p:nvGrpSpPr>
      <p:grpSpPr>
        <a:xfrm>
          <a:off x="0" y="0"/>
          <a:ext cx="0" cy="0"/>
          <a:chOff x="0" y="0"/>
          <a:chExt cx="0" cy="0"/>
        </a:xfrm>
      </p:grpSpPr>
      <p:pic>
        <p:nvPicPr>
          <p:cNvPr id="9" name="Grafik 7"/>
          <p:cNvPicPr/>
          <p:nvPr/>
        </p:nvPicPr>
        <p:blipFill>
          <a:blip r:embed="rId2">
            <a:extLst>
              <a:ext uri="{96DAC541-7B7A-43D3-8B79-37D633B846F1}">
                <asvg:svgBlip xmlns:asvg="http://schemas.microsoft.com/office/drawing/2016/SVG/main" r:embed="rId3"/>
              </a:ext>
            </a:extLst>
          </a:blip>
          <a:stretch/>
        </p:blipFill>
        <p:spPr>
          <a:xfrm>
            <a:off x="11632320" y="196560"/>
            <a:ext cx="369000" cy="364680"/>
          </a:xfrm>
          <a:prstGeom prst="rect">
            <a:avLst/>
          </a:prstGeom>
          <a:noFill/>
          <a:ln w="0">
            <a:noFill/>
          </a:ln>
        </p:spPr>
      </p:pic>
      <p:sp>
        <p:nvSpPr>
          <p:cNvPr id="10" name="PlaceHolder 1"/>
          <p:cNvSpPr>
            <a:spLocks noGrp="1"/>
          </p:cNvSpPr>
          <p:nvPr>
            <p:ph type="dt" idx="4"/>
          </p:nvPr>
        </p:nvSpPr>
        <p:spPr>
          <a:xfrm>
            <a:off x="149760" y="6492960"/>
            <a:ext cx="2742840" cy="364680"/>
          </a:xfrm>
          <a:prstGeom prst="rect">
            <a:avLst/>
          </a:prstGeom>
          <a:noFill/>
          <a:ln w="0">
            <a:noFill/>
          </a:ln>
        </p:spPr>
        <p:txBody>
          <a:bodyPr lIns="91440" tIns="45720" rIns="91440" bIns="45720" anchor="ctr">
            <a:noAutofit/>
          </a:bodyPr>
          <a:lstStyle>
            <a:lvl1pPr indent="0" algn="l" defTabSz="914400">
              <a:lnSpc>
                <a:spcPct val="100000"/>
              </a:lnSpc>
              <a:buNone/>
              <a:defRPr lang="de-DE" sz="1200" b="0" u="none" strike="noStrike">
                <a:solidFill>
                  <a:srgbClr val="F5F1E9"/>
                </a:solidFill>
                <a:effectLst/>
                <a:uFillTx/>
                <a:latin typeface="PT Sans"/>
              </a:defRPr>
            </a:lvl1pPr>
          </a:lstStyle>
          <a:p>
            <a:pPr indent="0" algn="l" defTabSz="914400">
              <a:lnSpc>
                <a:spcPct val="100000"/>
              </a:lnSpc>
              <a:buNone/>
            </a:pPr>
            <a:r>
              <a:rPr lang="de-DE" sz="1200" b="0" u="none" strike="noStrike">
                <a:solidFill>
                  <a:srgbClr val="F5F1E9"/>
                </a:solidFill>
                <a:effectLst/>
                <a:uFillTx/>
                <a:latin typeface="PT Sans"/>
              </a:rPr>
              <a:t>&lt;Datum/Uhrzeit&gt;</a:t>
            </a:r>
            <a:endParaRPr lang="de-DE" sz="1200" b="0" u="none" strike="noStrike">
              <a:solidFill>
                <a:srgbClr val="FFFFFF"/>
              </a:solidFill>
              <a:effectLst/>
              <a:uFillTx/>
              <a:latin typeface="Calibri"/>
            </a:endParaRPr>
          </a:p>
        </p:txBody>
      </p:sp>
      <p:sp>
        <p:nvSpPr>
          <p:cNvPr id="11" name="PlaceHolder 2"/>
          <p:cNvSpPr>
            <a:spLocks noGrp="1"/>
          </p:cNvSpPr>
          <p:nvPr>
            <p:ph type="ftr" idx="5"/>
          </p:nvPr>
        </p:nvSpPr>
        <p:spPr>
          <a:xfrm>
            <a:off x="4038480" y="6492960"/>
            <a:ext cx="4114440" cy="364680"/>
          </a:xfrm>
          <a:prstGeom prst="rect">
            <a:avLst/>
          </a:prstGeom>
          <a:noFill/>
          <a:ln w="0">
            <a:noFill/>
          </a:ln>
        </p:spPr>
        <p:txBody>
          <a:bodyPr lIns="91440" tIns="45720" rIns="91440" bIns="45720" anchor="ctr">
            <a:noAutofit/>
          </a:bodyPr>
          <a:lstStyle>
            <a:lvl1pPr indent="0" algn="ctr" defTabSz="914400">
              <a:lnSpc>
                <a:spcPct val="100000"/>
              </a:lnSpc>
              <a:buNone/>
              <a:defRPr lang="de-DE" sz="1200" b="0" u="none" strike="noStrike">
                <a:solidFill>
                  <a:srgbClr val="F5F1E9"/>
                </a:solidFill>
                <a:effectLst/>
                <a:uFillTx/>
                <a:latin typeface="PT Sans"/>
              </a:defRPr>
            </a:lvl1pPr>
          </a:lstStyle>
          <a:p>
            <a:pPr indent="0" algn="ctr" defTabSz="914400">
              <a:lnSpc>
                <a:spcPct val="100000"/>
              </a:lnSpc>
              <a:buNone/>
            </a:pPr>
            <a:r>
              <a:rPr lang="de-DE" sz="1200" b="0" u="none" strike="noStrike">
                <a:solidFill>
                  <a:srgbClr val="F5F1E9"/>
                </a:solidFill>
                <a:effectLst/>
                <a:uFillTx/>
                <a:latin typeface="PT Sans"/>
              </a:rPr>
              <a:t>&lt;Fußzeile&gt;</a:t>
            </a:r>
            <a:endParaRPr lang="de-DE" sz="1200" b="0" u="none" strike="noStrike">
              <a:solidFill>
                <a:srgbClr val="FFFFFF"/>
              </a:solidFill>
              <a:effectLst/>
              <a:uFillTx/>
              <a:latin typeface="Calibri"/>
            </a:endParaRPr>
          </a:p>
        </p:txBody>
      </p:sp>
      <p:sp>
        <p:nvSpPr>
          <p:cNvPr id="12" name="PlaceHolder 3"/>
          <p:cNvSpPr>
            <a:spLocks noGrp="1"/>
          </p:cNvSpPr>
          <p:nvPr>
            <p:ph type="sldNum" idx="6"/>
          </p:nvPr>
        </p:nvSpPr>
        <p:spPr>
          <a:xfrm>
            <a:off x="9298800" y="647064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lt1"/>
                </a:solidFill>
                <a:effectLst/>
                <a:uFillTx/>
                <a:latin typeface="PT Sans"/>
              </a:defRPr>
            </a:lvl1pPr>
          </a:lstStyle>
          <a:p>
            <a:pPr indent="0" algn="r" defTabSz="914400">
              <a:lnSpc>
                <a:spcPct val="100000"/>
              </a:lnSpc>
              <a:buNone/>
            </a:pPr>
            <a:fld id="{CC2639F5-C841-420B-9D7C-FCE0144678E1}" type="slidenum">
              <a:rPr lang="de-DE" sz="1200" b="0" u="none" strike="noStrike">
                <a:solidFill>
                  <a:schemeClr val="lt1"/>
                </a:solidFill>
                <a:effectLst/>
                <a:uFillTx/>
                <a:latin typeface="PT Sans"/>
              </a:rPr>
              <a:t>‹Nr.›</a:t>
            </a:fld>
            <a:endParaRPr lang="de-DE" sz="1200" b="0" u="none" strike="noStrike">
              <a:solidFill>
                <a:srgbClr val="FFFFFF"/>
              </a:solidFill>
              <a:effectLst/>
              <a:uFillTx/>
              <a:latin typeface="Calibri"/>
            </a:endParaRPr>
          </a:p>
        </p:txBody>
      </p:sp>
      <p:sp>
        <p:nvSpPr>
          <p:cNvPr id="13" name="PlaceHolder 4"/>
          <p:cNvSpPr>
            <a:spLocks noGrp="1"/>
          </p:cNvSpPr>
          <p:nvPr>
            <p:ph type="title"/>
          </p:nvPr>
        </p:nvSpPr>
        <p:spPr>
          <a:xfrm>
            <a:off x="515880" y="512640"/>
            <a:ext cx="10515240" cy="790920"/>
          </a:xfrm>
          <a:prstGeom prst="rect">
            <a:avLst/>
          </a:prstGeom>
          <a:noFill/>
          <a:ln w="0">
            <a:noFill/>
          </a:ln>
        </p:spPr>
        <p:txBody>
          <a:bodyPr lIns="91440" tIns="45720" rIns="91440" bIns="45720" anchor="ctr">
            <a:noAutofit/>
          </a:bodyPr>
          <a:lstStyle>
            <a:lvl1pPr indent="0" algn="l" defTabSz="914400">
              <a:lnSpc>
                <a:spcPct val="90000"/>
              </a:lnSpc>
              <a:buNone/>
              <a:defRPr lang="de-DE" sz="6300" b="0" u="none" strike="noStrike">
                <a:solidFill>
                  <a:srgbClr val="F5F1E9"/>
                </a:solidFill>
                <a:effectLst/>
                <a:uFillTx/>
                <a:latin typeface="GrueneType Neue"/>
              </a:defRPr>
            </a:lvl1pPr>
          </a:lstStyle>
          <a:p>
            <a:pPr indent="0" algn="l" defTabSz="914400">
              <a:lnSpc>
                <a:spcPct val="90000"/>
              </a:lnSpc>
              <a:buNone/>
            </a:pPr>
            <a:r>
              <a:rPr lang="de-DE" sz="6300" b="0" u="none" strike="noStrike">
                <a:solidFill>
                  <a:srgbClr val="F5F1E9"/>
                </a:solidFill>
                <a:effectLst/>
                <a:uFillTx/>
                <a:latin typeface="GrueneType Neue"/>
              </a:rPr>
              <a:t>Mastertitelformat bearbeiten</a:t>
            </a:r>
          </a:p>
        </p:txBody>
      </p:sp>
      <p:sp>
        <p:nvSpPr>
          <p:cNvPr id="14" name="PlaceHolder 5"/>
          <p:cNvSpPr>
            <a:spLocks noGrp="1"/>
          </p:cNvSpPr>
          <p:nvPr>
            <p:ph type="body"/>
          </p:nvPr>
        </p:nvSpPr>
        <p:spPr>
          <a:xfrm>
            <a:off x="515880" y="1838160"/>
            <a:ext cx="5181120" cy="4350960"/>
          </a:xfrm>
          <a:prstGeom prst="rect">
            <a:avLst/>
          </a:prstGeom>
          <a:noFill/>
          <a:ln w="0">
            <a:noFill/>
          </a:ln>
        </p:spPr>
        <p:txBody>
          <a:bodyPr lIns="91440" tIns="45720" rIns="91440" bIns="45720" anchor="t">
            <a:normAutofit/>
          </a:bodyPr>
          <a:lstStyle>
            <a:lvl1pPr algn="l" defTabSz="914400">
              <a:lnSpc>
                <a:spcPct val="100000"/>
              </a:lnSpc>
              <a:spcBef>
                <a:spcPts val="1001"/>
              </a:spcBef>
              <a:buClr>
                <a:srgbClr val="F5F1E9"/>
              </a:buClr>
              <a:buFont typeface="Arial"/>
              <a:buChar char="•"/>
              <a:defRPr lang="de-DE" sz="2000" b="0" u="none" strike="noStrike">
                <a:solidFill>
                  <a:srgbClr val="F5F1E9"/>
                </a:solidFill>
                <a:effectLst/>
                <a:uFillTx/>
                <a:latin typeface="PT Sans"/>
              </a:defRPr>
            </a:lvl1pPr>
            <a:lvl2pPr lvl="1" algn="l" defTabSz="914400">
              <a:lnSpc>
                <a:spcPct val="100000"/>
              </a:lnSpc>
              <a:spcBef>
                <a:spcPts val="499"/>
              </a:spcBef>
              <a:buClr>
                <a:srgbClr val="F5F1E9"/>
              </a:buClr>
              <a:buFont typeface="Arial"/>
              <a:buChar char="•"/>
              <a:defRPr lang="de-DE" sz="2000" b="0" u="none" strike="noStrike">
                <a:solidFill>
                  <a:srgbClr val="F5F1E9"/>
                </a:solidFill>
                <a:effectLst/>
                <a:uFillTx/>
                <a:latin typeface="PT Sans"/>
              </a:defRPr>
            </a:lvl2pPr>
            <a:lvl3pPr lvl="2" algn="l" defTabSz="914400">
              <a:lnSpc>
                <a:spcPct val="100000"/>
              </a:lnSpc>
              <a:spcBef>
                <a:spcPts val="499"/>
              </a:spcBef>
              <a:buClr>
                <a:srgbClr val="F5F1E9"/>
              </a:buClr>
              <a:buFont typeface="Arial"/>
              <a:buChar char="•"/>
              <a:defRPr lang="de-DE" sz="2000" b="0" u="none" strike="noStrike">
                <a:solidFill>
                  <a:srgbClr val="F5F1E9"/>
                </a:solidFill>
                <a:effectLst/>
                <a:uFillTx/>
                <a:latin typeface="PT Sans"/>
              </a:defRPr>
            </a:lvl3pPr>
            <a:lvl4pPr lvl="3" algn="l" defTabSz="914400">
              <a:lnSpc>
                <a:spcPct val="100000"/>
              </a:lnSpc>
              <a:spcBef>
                <a:spcPts val="499"/>
              </a:spcBef>
              <a:buClr>
                <a:srgbClr val="F5F1E9"/>
              </a:buClr>
              <a:buFont typeface="Arial"/>
              <a:buChar char="•"/>
              <a:defRPr lang="de-DE" sz="2000" b="0" u="none" strike="noStrike">
                <a:solidFill>
                  <a:srgbClr val="F5F1E9"/>
                </a:solidFill>
                <a:effectLst/>
                <a:uFillTx/>
                <a:latin typeface="PT Sans"/>
              </a:defRPr>
            </a:lvl4pPr>
            <a:lvl5pPr lvl="4" algn="l" defTabSz="914400">
              <a:lnSpc>
                <a:spcPct val="100000"/>
              </a:lnSpc>
              <a:spcBef>
                <a:spcPts val="499"/>
              </a:spcBef>
              <a:buClr>
                <a:srgbClr val="F5F1E9"/>
              </a:buClr>
              <a:buFont typeface="Arial"/>
              <a:buChar char="•"/>
              <a:defRPr lang="de-DE" sz="2000" b="0" u="none" strike="noStrike">
                <a:solidFill>
                  <a:srgbClr val="F5F1E9"/>
                </a:solidFill>
                <a:effectLst/>
                <a:uFillTx/>
                <a:latin typeface="PT Sans"/>
              </a:defRPr>
            </a:lvl5pPr>
          </a:lstStyle>
          <a:p>
            <a:pPr marL="228600" indent="-228600" algn="l" defTabSz="914400">
              <a:lnSpc>
                <a:spcPct val="100000"/>
              </a:lnSpc>
              <a:spcBef>
                <a:spcPts val="1001"/>
              </a:spcBef>
              <a:buClr>
                <a:srgbClr val="F5F1E9"/>
              </a:buClr>
              <a:buFont typeface="Arial"/>
              <a:buChar char="•"/>
            </a:pPr>
            <a:r>
              <a:rPr lang="de-DE" sz="2000" b="0" u="none" strike="noStrike">
                <a:solidFill>
                  <a:srgbClr val="F5F1E9"/>
                </a:solidFill>
                <a:effectLst/>
                <a:uFillTx/>
                <a:latin typeface="PT Sans"/>
              </a:rPr>
              <a:t>Mastertextformat bearbeiten</a:t>
            </a:r>
          </a:p>
          <a:p>
            <a:pPr marL="685800" lvl="1" indent="-228600" algn="l" defTabSz="914400">
              <a:lnSpc>
                <a:spcPct val="100000"/>
              </a:lnSpc>
              <a:spcBef>
                <a:spcPts val="499"/>
              </a:spcBef>
              <a:buClr>
                <a:srgbClr val="F5F1E9"/>
              </a:buClr>
              <a:buFont typeface="Arial"/>
              <a:buChar char="•"/>
            </a:pPr>
            <a:r>
              <a:rPr lang="de-DE" sz="2000" b="0" u="none" strike="noStrike">
                <a:solidFill>
                  <a:srgbClr val="F5F1E9"/>
                </a:solidFill>
                <a:effectLst/>
                <a:uFillTx/>
                <a:latin typeface="PT Sans"/>
              </a:rPr>
              <a:t>Zweite Ebene</a:t>
            </a:r>
          </a:p>
          <a:p>
            <a:pPr marL="1143000" lvl="2" indent="-228600" algn="l" defTabSz="914400">
              <a:lnSpc>
                <a:spcPct val="100000"/>
              </a:lnSpc>
              <a:spcBef>
                <a:spcPts val="499"/>
              </a:spcBef>
              <a:buClr>
                <a:srgbClr val="F5F1E9"/>
              </a:buClr>
              <a:buFont typeface="Arial"/>
              <a:buChar char="•"/>
            </a:pPr>
            <a:r>
              <a:rPr lang="de-DE" sz="2000" b="0" u="none" strike="noStrike">
                <a:solidFill>
                  <a:srgbClr val="F5F1E9"/>
                </a:solidFill>
                <a:effectLst/>
                <a:uFillTx/>
                <a:latin typeface="PT Sans"/>
              </a:rPr>
              <a:t>Dritte Ebene</a:t>
            </a:r>
          </a:p>
          <a:p>
            <a:pPr marL="1600200" lvl="3" indent="-228600" algn="l" defTabSz="914400">
              <a:lnSpc>
                <a:spcPct val="100000"/>
              </a:lnSpc>
              <a:spcBef>
                <a:spcPts val="499"/>
              </a:spcBef>
              <a:buClr>
                <a:srgbClr val="F5F1E9"/>
              </a:buClr>
              <a:buFont typeface="Arial"/>
              <a:buChar char="•"/>
            </a:pPr>
            <a:r>
              <a:rPr lang="de-DE" sz="2000" b="0" u="none" strike="noStrike">
                <a:solidFill>
                  <a:srgbClr val="F5F1E9"/>
                </a:solidFill>
                <a:effectLst/>
                <a:uFillTx/>
                <a:latin typeface="PT Sans"/>
              </a:rPr>
              <a:t>Vierte Ebene</a:t>
            </a:r>
          </a:p>
          <a:p>
            <a:pPr marL="2057400" lvl="4" indent="-228600" algn="l" defTabSz="914400">
              <a:lnSpc>
                <a:spcPct val="100000"/>
              </a:lnSpc>
              <a:spcBef>
                <a:spcPts val="499"/>
              </a:spcBef>
              <a:buClr>
                <a:srgbClr val="F5F1E9"/>
              </a:buClr>
              <a:buFont typeface="Arial"/>
              <a:buChar char="•"/>
            </a:pPr>
            <a:r>
              <a:rPr lang="de-DE" sz="2000" b="0" u="none" strike="noStrike">
                <a:solidFill>
                  <a:srgbClr val="F5F1E9"/>
                </a:solidFill>
                <a:effectLst/>
                <a:uFillTx/>
                <a:latin typeface="PT Sans"/>
              </a:rPr>
              <a:t>Fünfte Ebene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rgbClr val="005538"/>
        </a:solidFill>
        <a:effectLst/>
      </p:bgPr>
    </p:bg>
    <p:spTree>
      <p:nvGrpSpPr>
        <p:cNvPr id="1" name=""/>
        <p:cNvGrpSpPr/>
        <p:nvPr/>
      </p:nvGrpSpPr>
      <p:grpSpPr>
        <a:xfrm>
          <a:off x="0" y="0"/>
          <a:ext cx="0" cy="0"/>
          <a:chOff x="0" y="0"/>
          <a:chExt cx="0" cy="0"/>
        </a:xfrm>
      </p:grpSpPr>
      <p:pic>
        <p:nvPicPr>
          <p:cNvPr id="15" name="Grafik 7"/>
          <p:cNvPicPr/>
          <p:nvPr/>
        </p:nvPicPr>
        <p:blipFill>
          <a:blip r:embed="rId2">
            <a:extLst>
              <a:ext uri="{96DAC541-7B7A-43D3-8B79-37D633B846F1}">
                <asvg:svgBlip xmlns:asvg="http://schemas.microsoft.com/office/drawing/2016/SVG/main" r:embed="rId3"/>
              </a:ext>
            </a:extLst>
          </a:blip>
          <a:stretch/>
        </p:blipFill>
        <p:spPr>
          <a:xfrm>
            <a:off x="11632320" y="196560"/>
            <a:ext cx="369000" cy="364680"/>
          </a:xfrm>
          <a:prstGeom prst="rect">
            <a:avLst/>
          </a:prstGeom>
          <a:noFill/>
          <a:ln w="0">
            <a:noFill/>
          </a:ln>
        </p:spPr>
      </p:pic>
      <p:sp>
        <p:nvSpPr>
          <p:cNvPr id="16" name="PlaceHolder 1"/>
          <p:cNvSpPr>
            <a:spLocks noGrp="1"/>
          </p:cNvSpPr>
          <p:nvPr>
            <p:ph type="title"/>
          </p:nvPr>
        </p:nvSpPr>
        <p:spPr>
          <a:xfrm>
            <a:off x="515880" y="554400"/>
            <a:ext cx="10515240" cy="740520"/>
          </a:xfrm>
          <a:prstGeom prst="rect">
            <a:avLst/>
          </a:prstGeom>
          <a:noFill/>
          <a:ln w="0">
            <a:noFill/>
          </a:ln>
        </p:spPr>
        <p:txBody>
          <a:bodyPr lIns="91440" tIns="45720" rIns="91440" bIns="45720" anchor="ctr">
            <a:noAutofit/>
          </a:bodyPr>
          <a:lstStyle>
            <a:lvl1pPr indent="0" algn="l" defTabSz="914400">
              <a:lnSpc>
                <a:spcPct val="90000"/>
              </a:lnSpc>
              <a:buNone/>
              <a:defRPr lang="de-DE" sz="6300" b="0" u="none" strike="noStrike">
                <a:solidFill>
                  <a:srgbClr val="F5F1E9"/>
                </a:solidFill>
                <a:effectLst/>
                <a:uFillTx/>
                <a:latin typeface="GrueneType Neue"/>
              </a:defRPr>
            </a:lvl1pPr>
          </a:lstStyle>
          <a:p>
            <a:pPr indent="0" algn="l" defTabSz="914400">
              <a:lnSpc>
                <a:spcPct val="90000"/>
              </a:lnSpc>
              <a:buNone/>
            </a:pPr>
            <a:r>
              <a:rPr lang="de-DE" sz="6300" b="0" u="none" strike="noStrike">
                <a:solidFill>
                  <a:srgbClr val="F5F1E9"/>
                </a:solidFill>
                <a:effectLst/>
                <a:uFillTx/>
                <a:latin typeface="GrueneType Neue"/>
              </a:rPr>
              <a:t>Mastertitelformat bearbeiten</a:t>
            </a:r>
          </a:p>
        </p:txBody>
      </p:sp>
      <p:sp>
        <p:nvSpPr>
          <p:cNvPr id="17" name="PlaceHolder 2"/>
          <p:cNvSpPr>
            <a:spLocks noGrp="1"/>
          </p:cNvSpPr>
          <p:nvPr>
            <p:ph type="body"/>
          </p:nvPr>
        </p:nvSpPr>
        <p:spPr>
          <a:xfrm>
            <a:off x="543960" y="1825560"/>
            <a:ext cx="5181120" cy="4350960"/>
          </a:xfrm>
          <a:prstGeom prst="rect">
            <a:avLst/>
          </a:prstGeom>
          <a:noFill/>
          <a:ln w="0">
            <a:noFill/>
          </a:ln>
        </p:spPr>
        <p:txBody>
          <a:bodyPr lIns="91440" tIns="45720" rIns="91440" bIns="45720" anchor="t">
            <a:normAutofit/>
          </a:bodyPr>
          <a:lstStyle>
            <a:lvl1pPr algn="l" defTabSz="914400">
              <a:lnSpc>
                <a:spcPct val="100000"/>
              </a:lnSpc>
              <a:spcBef>
                <a:spcPts val="1001"/>
              </a:spcBef>
              <a:buClr>
                <a:srgbClr val="F5F1E9"/>
              </a:buClr>
              <a:buFont typeface="Arial"/>
              <a:buChar char="•"/>
              <a:defRPr lang="de-DE" sz="2000" b="0" u="none" strike="noStrike">
                <a:solidFill>
                  <a:srgbClr val="F5F1E9"/>
                </a:solidFill>
                <a:effectLst/>
                <a:uFillTx/>
                <a:latin typeface="PT Sans"/>
              </a:defRPr>
            </a:lvl1pPr>
            <a:lvl2pPr lvl="1" algn="l" defTabSz="914400">
              <a:lnSpc>
                <a:spcPct val="100000"/>
              </a:lnSpc>
              <a:spcBef>
                <a:spcPts val="499"/>
              </a:spcBef>
              <a:buClr>
                <a:srgbClr val="F5F1E9"/>
              </a:buClr>
              <a:buFont typeface="Arial"/>
              <a:buChar char="•"/>
              <a:defRPr lang="de-DE" sz="2000" b="0" u="none" strike="noStrike">
                <a:solidFill>
                  <a:srgbClr val="F5F1E9"/>
                </a:solidFill>
                <a:effectLst/>
                <a:uFillTx/>
                <a:latin typeface="PT Sans"/>
              </a:defRPr>
            </a:lvl2pPr>
            <a:lvl3pPr lvl="2" algn="l" defTabSz="914400">
              <a:lnSpc>
                <a:spcPct val="100000"/>
              </a:lnSpc>
              <a:spcBef>
                <a:spcPts val="499"/>
              </a:spcBef>
              <a:buClr>
                <a:srgbClr val="F5F1E9"/>
              </a:buClr>
              <a:buFont typeface="Arial"/>
              <a:buChar char="•"/>
              <a:defRPr lang="de-DE" sz="2000" b="0" u="none" strike="noStrike">
                <a:solidFill>
                  <a:srgbClr val="F5F1E9"/>
                </a:solidFill>
                <a:effectLst/>
                <a:uFillTx/>
                <a:latin typeface="PT Sans"/>
              </a:defRPr>
            </a:lvl3pPr>
            <a:lvl4pPr lvl="3" algn="l" defTabSz="914400">
              <a:lnSpc>
                <a:spcPct val="100000"/>
              </a:lnSpc>
              <a:spcBef>
                <a:spcPts val="499"/>
              </a:spcBef>
              <a:buClr>
                <a:srgbClr val="F5F1E9"/>
              </a:buClr>
              <a:buFont typeface="Arial"/>
              <a:buChar char="•"/>
              <a:defRPr lang="de-DE" sz="2000" b="0" u="none" strike="noStrike">
                <a:solidFill>
                  <a:srgbClr val="F5F1E9"/>
                </a:solidFill>
                <a:effectLst/>
                <a:uFillTx/>
                <a:latin typeface="PT Sans"/>
              </a:defRPr>
            </a:lvl4pPr>
            <a:lvl5pPr lvl="4" algn="l" defTabSz="914400">
              <a:lnSpc>
                <a:spcPct val="100000"/>
              </a:lnSpc>
              <a:spcBef>
                <a:spcPts val="499"/>
              </a:spcBef>
              <a:buClr>
                <a:srgbClr val="F5F1E9"/>
              </a:buClr>
              <a:buFont typeface="Arial"/>
              <a:buChar char="•"/>
              <a:defRPr lang="de-DE" sz="2000" b="0" u="none" strike="noStrike">
                <a:solidFill>
                  <a:srgbClr val="F5F1E9"/>
                </a:solidFill>
                <a:effectLst/>
                <a:uFillTx/>
                <a:latin typeface="PT Sans"/>
              </a:defRPr>
            </a:lvl5pPr>
          </a:lstStyle>
          <a:p>
            <a:pPr marL="228600" indent="-228600" algn="l" defTabSz="914400">
              <a:lnSpc>
                <a:spcPct val="100000"/>
              </a:lnSpc>
              <a:spcBef>
                <a:spcPts val="1001"/>
              </a:spcBef>
              <a:buClr>
                <a:srgbClr val="F5F1E9"/>
              </a:buClr>
              <a:buFont typeface="Arial"/>
              <a:buChar char="•"/>
            </a:pPr>
            <a:r>
              <a:rPr lang="de-DE" sz="2000" b="0" u="none" strike="noStrike">
                <a:solidFill>
                  <a:srgbClr val="F5F1E9"/>
                </a:solidFill>
                <a:effectLst/>
                <a:uFillTx/>
                <a:latin typeface="PT Sans"/>
              </a:rPr>
              <a:t>Mastertextformat bearbeiten</a:t>
            </a:r>
          </a:p>
          <a:p>
            <a:pPr marL="685800" lvl="1" indent="-228600" algn="l" defTabSz="914400">
              <a:lnSpc>
                <a:spcPct val="100000"/>
              </a:lnSpc>
              <a:spcBef>
                <a:spcPts val="499"/>
              </a:spcBef>
              <a:buClr>
                <a:srgbClr val="F5F1E9"/>
              </a:buClr>
              <a:buFont typeface="Arial"/>
              <a:buChar char="•"/>
            </a:pPr>
            <a:r>
              <a:rPr lang="de-DE" sz="2000" b="0" u="none" strike="noStrike">
                <a:solidFill>
                  <a:srgbClr val="F5F1E9"/>
                </a:solidFill>
                <a:effectLst/>
                <a:uFillTx/>
                <a:latin typeface="PT Sans"/>
              </a:rPr>
              <a:t>Zweite Ebene</a:t>
            </a:r>
          </a:p>
          <a:p>
            <a:pPr marL="1143000" lvl="2" indent="-228600" algn="l" defTabSz="914400">
              <a:lnSpc>
                <a:spcPct val="100000"/>
              </a:lnSpc>
              <a:spcBef>
                <a:spcPts val="499"/>
              </a:spcBef>
              <a:buClr>
                <a:srgbClr val="F5F1E9"/>
              </a:buClr>
              <a:buFont typeface="Arial"/>
              <a:buChar char="•"/>
            </a:pPr>
            <a:r>
              <a:rPr lang="de-DE" sz="2000" b="0" u="none" strike="noStrike">
                <a:solidFill>
                  <a:srgbClr val="F5F1E9"/>
                </a:solidFill>
                <a:effectLst/>
                <a:uFillTx/>
                <a:latin typeface="PT Sans"/>
              </a:rPr>
              <a:t>Dritte Ebene</a:t>
            </a:r>
          </a:p>
          <a:p>
            <a:pPr marL="1600200" lvl="3" indent="-228600" algn="l" defTabSz="914400">
              <a:lnSpc>
                <a:spcPct val="100000"/>
              </a:lnSpc>
              <a:spcBef>
                <a:spcPts val="499"/>
              </a:spcBef>
              <a:buClr>
                <a:srgbClr val="F5F1E9"/>
              </a:buClr>
              <a:buFont typeface="Arial"/>
              <a:buChar char="•"/>
            </a:pPr>
            <a:r>
              <a:rPr lang="de-DE" sz="2000" b="0" u="none" strike="noStrike">
                <a:solidFill>
                  <a:srgbClr val="F5F1E9"/>
                </a:solidFill>
                <a:effectLst/>
                <a:uFillTx/>
                <a:latin typeface="PT Sans"/>
              </a:rPr>
              <a:t>Vierte Ebene</a:t>
            </a:r>
          </a:p>
          <a:p>
            <a:pPr marL="2057400" lvl="4" indent="-228600" algn="l" defTabSz="914400">
              <a:lnSpc>
                <a:spcPct val="100000"/>
              </a:lnSpc>
              <a:spcBef>
                <a:spcPts val="499"/>
              </a:spcBef>
              <a:buClr>
                <a:srgbClr val="F5F1E9"/>
              </a:buClr>
              <a:buFont typeface="Arial"/>
              <a:buChar char="•"/>
            </a:pPr>
            <a:r>
              <a:rPr lang="de-DE" sz="2000" b="0" u="none" strike="noStrike">
                <a:solidFill>
                  <a:srgbClr val="F5F1E9"/>
                </a:solidFill>
                <a:effectLst/>
                <a:uFillTx/>
                <a:latin typeface="PT Sans"/>
              </a:rPr>
              <a:t>Fünfte Ebene</a:t>
            </a:r>
          </a:p>
        </p:txBody>
      </p:sp>
      <p:sp>
        <p:nvSpPr>
          <p:cNvPr id="18" name="PlaceHolder 3"/>
          <p:cNvSpPr>
            <a:spLocks noGrp="1"/>
          </p:cNvSpPr>
          <p:nvPr>
            <p:ph type="body"/>
          </p:nvPr>
        </p:nvSpPr>
        <p:spPr>
          <a:xfrm>
            <a:off x="6172200" y="1825560"/>
            <a:ext cx="5181120" cy="4350960"/>
          </a:xfrm>
          <a:prstGeom prst="rect">
            <a:avLst/>
          </a:prstGeom>
          <a:noFill/>
          <a:ln w="0">
            <a:noFill/>
          </a:ln>
        </p:spPr>
        <p:txBody>
          <a:bodyPr lIns="91440" tIns="45720" rIns="91440" bIns="45720" anchor="t">
            <a:normAutofit/>
          </a:bodyPr>
          <a:lstStyle>
            <a:lvl1pPr algn="l" defTabSz="914400">
              <a:lnSpc>
                <a:spcPct val="100000"/>
              </a:lnSpc>
              <a:spcBef>
                <a:spcPts val="1001"/>
              </a:spcBef>
              <a:buClr>
                <a:srgbClr val="F5F1E9"/>
              </a:buClr>
              <a:buFont typeface="Arial"/>
              <a:buChar char="•"/>
              <a:defRPr lang="de-DE" sz="2000" b="0" u="none" strike="noStrike">
                <a:solidFill>
                  <a:srgbClr val="F5F1E9"/>
                </a:solidFill>
                <a:effectLst/>
                <a:uFillTx/>
                <a:latin typeface="PT Sans"/>
              </a:defRPr>
            </a:lvl1pPr>
            <a:lvl2pPr lvl="1" algn="l" defTabSz="914400">
              <a:lnSpc>
                <a:spcPct val="100000"/>
              </a:lnSpc>
              <a:spcBef>
                <a:spcPts val="499"/>
              </a:spcBef>
              <a:buClr>
                <a:srgbClr val="F5F1E9"/>
              </a:buClr>
              <a:buFont typeface="Arial"/>
              <a:buChar char="•"/>
              <a:defRPr lang="de-DE" sz="2000" b="0" u="none" strike="noStrike">
                <a:solidFill>
                  <a:srgbClr val="F5F1E9"/>
                </a:solidFill>
                <a:effectLst/>
                <a:uFillTx/>
                <a:latin typeface="PT Sans"/>
              </a:defRPr>
            </a:lvl2pPr>
            <a:lvl3pPr lvl="2" algn="l" defTabSz="914400">
              <a:lnSpc>
                <a:spcPct val="100000"/>
              </a:lnSpc>
              <a:spcBef>
                <a:spcPts val="499"/>
              </a:spcBef>
              <a:buClr>
                <a:srgbClr val="F5F1E9"/>
              </a:buClr>
              <a:buFont typeface="Arial"/>
              <a:buChar char="•"/>
              <a:defRPr lang="de-DE" sz="2000" b="0" u="none" strike="noStrike">
                <a:solidFill>
                  <a:srgbClr val="F5F1E9"/>
                </a:solidFill>
                <a:effectLst/>
                <a:uFillTx/>
                <a:latin typeface="PT Sans"/>
              </a:defRPr>
            </a:lvl3pPr>
            <a:lvl4pPr lvl="3" algn="l" defTabSz="914400">
              <a:lnSpc>
                <a:spcPct val="100000"/>
              </a:lnSpc>
              <a:spcBef>
                <a:spcPts val="499"/>
              </a:spcBef>
              <a:buClr>
                <a:srgbClr val="F5F1E9"/>
              </a:buClr>
              <a:buFont typeface="Arial"/>
              <a:buChar char="•"/>
              <a:defRPr lang="de-DE" sz="2000" b="0" u="none" strike="noStrike">
                <a:solidFill>
                  <a:srgbClr val="F5F1E9"/>
                </a:solidFill>
                <a:effectLst/>
                <a:uFillTx/>
                <a:latin typeface="PT Sans"/>
              </a:defRPr>
            </a:lvl4pPr>
            <a:lvl5pPr lvl="4" algn="l" defTabSz="914400">
              <a:lnSpc>
                <a:spcPct val="100000"/>
              </a:lnSpc>
              <a:spcBef>
                <a:spcPts val="499"/>
              </a:spcBef>
              <a:buClr>
                <a:srgbClr val="F5F1E9"/>
              </a:buClr>
              <a:buFont typeface="Arial"/>
              <a:buChar char="•"/>
              <a:defRPr lang="de-DE" sz="2000" b="0" u="none" strike="noStrike">
                <a:solidFill>
                  <a:srgbClr val="F5F1E9"/>
                </a:solidFill>
                <a:effectLst/>
                <a:uFillTx/>
                <a:latin typeface="PT Sans"/>
              </a:defRPr>
            </a:lvl5pPr>
          </a:lstStyle>
          <a:p>
            <a:pPr marL="228600" indent="-228600" algn="l" defTabSz="914400">
              <a:lnSpc>
                <a:spcPct val="100000"/>
              </a:lnSpc>
              <a:spcBef>
                <a:spcPts val="1001"/>
              </a:spcBef>
              <a:buClr>
                <a:srgbClr val="F5F1E9"/>
              </a:buClr>
              <a:buFont typeface="Arial"/>
              <a:buChar char="•"/>
            </a:pPr>
            <a:r>
              <a:rPr lang="de-DE" sz="2000" b="0" u="none" strike="noStrike">
                <a:solidFill>
                  <a:srgbClr val="F5F1E9"/>
                </a:solidFill>
                <a:effectLst/>
                <a:uFillTx/>
                <a:latin typeface="PT Sans"/>
              </a:rPr>
              <a:t>Mastertextformat bearbeiten</a:t>
            </a:r>
          </a:p>
          <a:p>
            <a:pPr marL="685800" lvl="1" indent="-228600" algn="l" defTabSz="914400">
              <a:lnSpc>
                <a:spcPct val="100000"/>
              </a:lnSpc>
              <a:spcBef>
                <a:spcPts val="499"/>
              </a:spcBef>
              <a:buClr>
                <a:srgbClr val="F5F1E9"/>
              </a:buClr>
              <a:buFont typeface="Arial"/>
              <a:buChar char="•"/>
            </a:pPr>
            <a:r>
              <a:rPr lang="de-DE" sz="2000" b="0" u="none" strike="noStrike">
                <a:solidFill>
                  <a:srgbClr val="F5F1E9"/>
                </a:solidFill>
                <a:effectLst/>
                <a:uFillTx/>
                <a:latin typeface="PT Sans"/>
              </a:rPr>
              <a:t>Zweite Ebene</a:t>
            </a:r>
          </a:p>
          <a:p>
            <a:pPr marL="1143000" lvl="2" indent="-228600" algn="l" defTabSz="914400">
              <a:lnSpc>
                <a:spcPct val="100000"/>
              </a:lnSpc>
              <a:spcBef>
                <a:spcPts val="499"/>
              </a:spcBef>
              <a:buClr>
                <a:srgbClr val="F5F1E9"/>
              </a:buClr>
              <a:buFont typeface="Arial"/>
              <a:buChar char="•"/>
            </a:pPr>
            <a:r>
              <a:rPr lang="de-DE" sz="2000" b="0" u="none" strike="noStrike">
                <a:solidFill>
                  <a:srgbClr val="F5F1E9"/>
                </a:solidFill>
                <a:effectLst/>
                <a:uFillTx/>
                <a:latin typeface="PT Sans"/>
              </a:rPr>
              <a:t>Dritte Ebene</a:t>
            </a:r>
          </a:p>
          <a:p>
            <a:pPr marL="1600200" lvl="3" indent="-228600" algn="l" defTabSz="914400">
              <a:lnSpc>
                <a:spcPct val="100000"/>
              </a:lnSpc>
              <a:spcBef>
                <a:spcPts val="499"/>
              </a:spcBef>
              <a:buClr>
                <a:srgbClr val="F5F1E9"/>
              </a:buClr>
              <a:buFont typeface="Arial"/>
              <a:buChar char="•"/>
            </a:pPr>
            <a:r>
              <a:rPr lang="de-DE" sz="2000" b="0" u="none" strike="noStrike">
                <a:solidFill>
                  <a:srgbClr val="F5F1E9"/>
                </a:solidFill>
                <a:effectLst/>
                <a:uFillTx/>
                <a:latin typeface="PT Sans"/>
              </a:rPr>
              <a:t>Vierte Ebene</a:t>
            </a:r>
          </a:p>
          <a:p>
            <a:pPr marL="2057400" lvl="4" indent="-228600" algn="l" defTabSz="914400">
              <a:lnSpc>
                <a:spcPct val="100000"/>
              </a:lnSpc>
              <a:spcBef>
                <a:spcPts val="499"/>
              </a:spcBef>
              <a:buClr>
                <a:srgbClr val="F5F1E9"/>
              </a:buClr>
              <a:buFont typeface="Arial"/>
              <a:buChar char="•"/>
            </a:pPr>
            <a:r>
              <a:rPr lang="de-DE" sz="2000" b="0" u="none" strike="noStrike">
                <a:solidFill>
                  <a:srgbClr val="F5F1E9"/>
                </a:solidFill>
                <a:effectLst/>
                <a:uFillTx/>
                <a:latin typeface="PT Sans"/>
              </a:rPr>
              <a:t>Fünfte Ebene</a:t>
            </a:r>
          </a:p>
        </p:txBody>
      </p:sp>
      <p:sp>
        <p:nvSpPr>
          <p:cNvPr id="19" name="PlaceHolder 4"/>
          <p:cNvSpPr>
            <a:spLocks noGrp="1"/>
          </p:cNvSpPr>
          <p:nvPr>
            <p:ph type="dt" idx="7"/>
          </p:nvPr>
        </p:nvSpPr>
        <p:spPr>
          <a:xfrm>
            <a:off x="149760" y="6492960"/>
            <a:ext cx="2742840" cy="364680"/>
          </a:xfrm>
          <a:prstGeom prst="rect">
            <a:avLst/>
          </a:prstGeom>
          <a:noFill/>
          <a:ln w="0">
            <a:noFill/>
          </a:ln>
        </p:spPr>
        <p:txBody>
          <a:bodyPr lIns="91440" tIns="45720" rIns="91440" bIns="45720" anchor="ctr">
            <a:noAutofit/>
          </a:bodyPr>
          <a:lstStyle>
            <a:lvl1pPr indent="0" algn="l" defTabSz="914400">
              <a:lnSpc>
                <a:spcPct val="100000"/>
              </a:lnSpc>
              <a:buNone/>
              <a:defRPr lang="de-DE" sz="1200" b="0" u="none" strike="noStrike">
                <a:solidFill>
                  <a:srgbClr val="F5F1E9"/>
                </a:solidFill>
                <a:effectLst/>
                <a:uFillTx/>
                <a:latin typeface="PT Sans"/>
              </a:defRPr>
            </a:lvl1pPr>
          </a:lstStyle>
          <a:p>
            <a:pPr indent="0" algn="l" defTabSz="914400">
              <a:lnSpc>
                <a:spcPct val="100000"/>
              </a:lnSpc>
              <a:buNone/>
            </a:pPr>
            <a:r>
              <a:rPr lang="de-DE" sz="1200" b="0" u="none" strike="noStrike">
                <a:solidFill>
                  <a:srgbClr val="F5F1E9"/>
                </a:solidFill>
                <a:effectLst/>
                <a:uFillTx/>
                <a:latin typeface="PT Sans"/>
              </a:rPr>
              <a:t>&lt;Datum/Uhrzeit&gt;</a:t>
            </a:r>
            <a:endParaRPr lang="de-DE" sz="1200" b="0" u="none" strike="noStrike">
              <a:solidFill>
                <a:srgbClr val="FFFFFF"/>
              </a:solidFill>
              <a:effectLst/>
              <a:uFillTx/>
              <a:latin typeface="Calibri"/>
            </a:endParaRPr>
          </a:p>
        </p:txBody>
      </p:sp>
      <p:sp>
        <p:nvSpPr>
          <p:cNvPr id="20" name="PlaceHolder 5"/>
          <p:cNvSpPr>
            <a:spLocks noGrp="1"/>
          </p:cNvSpPr>
          <p:nvPr>
            <p:ph type="ftr" idx="8"/>
          </p:nvPr>
        </p:nvSpPr>
        <p:spPr>
          <a:xfrm>
            <a:off x="4038480" y="6492960"/>
            <a:ext cx="4114440" cy="364680"/>
          </a:xfrm>
          <a:prstGeom prst="rect">
            <a:avLst/>
          </a:prstGeom>
          <a:noFill/>
          <a:ln w="0">
            <a:noFill/>
          </a:ln>
        </p:spPr>
        <p:txBody>
          <a:bodyPr lIns="91440" tIns="45720" rIns="91440" bIns="45720" anchor="ctr">
            <a:noAutofit/>
          </a:bodyPr>
          <a:lstStyle>
            <a:lvl1pPr indent="0" algn="ctr" defTabSz="914400">
              <a:lnSpc>
                <a:spcPct val="100000"/>
              </a:lnSpc>
              <a:buNone/>
              <a:defRPr lang="de-DE" sz="1200" b="0" u="none" strike="noStrike">
                <a:solidFill>
                  <a:srgbClr val="F5F1E9"/>
                </a:solidFill>
                <a:effectLst/>
                <a:uFillTx/>
                <a:latin typeface="PT Sans"/>
              </a:defRPr>
            </a:lvl1pPr>
          </a:lstStyle>
          <a:p>
            <a:pPr indent="0" algn="ctr" defTabSz="914400">
              <a:lnSpc>
                <a:spcPct val="100000"/>
              </a:lnSpc>
              <a:buNone/>
            </a:pPr>
            <a:r>
              <a:rPr lang="de-DE" sz="1200" b="0" u="none" strike="noStrike">
                <a:solidFill>
                  <a:srgbClr val="F5F1E9"/>
                </a:solidFill>
                <a:effectLst/>
                <a:uFillTx/>
                <a:latin typeface="PT Sans"/>
              </a:rPr>
              <a:t>&lt;Fußzeile&gt;</a:t>
            </a:r>
            <a:endParaRPr lang="de-DE" sz="1200" b="0" u="none" strike="noStrike">
              <a:solidFill>
                <a:srgbClr val="FFFFFF"/>
              </a:solidFill>
              <a:effectLst/>
              <a:uFillTx/>
              <a:latin typeface="Calibri"/>
            </a:endParaRPr>
          </a:p>
        </p:txBody>
      </p:sp>
      <p:sp>
        <p:nvSpPr>
          <p:cNvPr id="21" name="PlaceHolder 6"/>
          <p:cNvSpPr>
            <a:spLocks noGrp="1"/>
          </p:cNvSpPr>
          <p:nvPr>
            <p:ph type="sldNum" idx="9"/>
          </p:nvPr>
        </p:nvSpPr>
        <p:spPr>
          <a:xfrm>
            <a:off x="9298800" y="647064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rgbClr val="F5F1E9"/>
                </a:solidFill>
                <a:effectLst/>
                <a:uFillTx/>
                <a:latin typeface="PT Sans"/>
              </a:defRPr>
            </a:lvl1pPr>
          </a:lstStyle>
          <a:p>
            <a:pPr indent="0" algn="r" defTabSz="914400">
              <a:lnSpc>
                <a:spcPct val="100000"/>
              </a:lnSpc>
              <a:buNone/>
            </a:pPr>
            <a:fld id="{E84C2D38-55D0-4816-8A14-A49455779752}" type="slidenum">
              <a:rPr lang="de-DE" sz="1200" b="0" u="none" strike="noStrike">
                <a:solidFill>
                  <a:srgbClr val="F5F1E9"/>
                </a:solidFill>
                <a:effectLst/>
                <a:uFillTx/>
                <a:latin typeface="PT Sans"/>
              </a:rPr>
              <a:t>‹Nr.›</a:t>
            </a:fld>
            <a:endParaRPr lang="de-DE" sz="1200" b="0" u="none" strike="noStrike">
              <a:solidFill>
                <a:srgbClr val="FFFFFF"/>
              </a:solidFill>
              <a:effectLst/>
              <a:uFillTx/>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Grafik 9"/>
          <p:cNvPicPr/>
          <p:nvPr/>
        </p:nvPicPr>
        <p:blipFill>
          <a:blip r:embed="rId2" cstate="print">
            <a:extLst>
              <a:ext uri="{28A0092B-C50C-407E-A947-70E740481C1C}">
                <a14:useLocalDpi xmlns:a14="http://schemas.microsoft.com/office/drawing/2010/main" val="0"/>
              </a:ext>
            </a:extLst>
          </a:blip>
          <a:srcRect t="7740" b="7740"/>
          <a:stretch/>
        </p:blipFill>
        <p:spPr>
          <a:xfrm>
            <a:off x="0" y="0"/>
            <a:ext cx="12191760" cy="6857640"/>
          </a:xfrm>
          <a:prstGeom prst="rect">
            <a:avLst/>
          </a:prstGeom>
          <a:noFill/>
          <a:ln w="0">
            <a:noFill/>
          </a:ln>
        </p:spPr>
      </p:pic>
      <p:sp>
        <p:nvSpPr>
          <p:cNvPr id="2" name="Rechteck 1">
            <a:extLst>
              <a:ext uri="{FF2B5EF4-FFF2-40B4-BE49-F238E27FC236}">
                <a16:creationId xmlns:a16="http://schemas.microsoft.com/office/drawing/2014/main" id="{7F2596E9-7AE3-45F4-9758-C60C2C2BB162}"/>
              </a:ext>
            </a:extLst>
          </p:cNvPr>
          <p:cNvSpPr/>
          <p:nvPr/>
        </p:nvSpPr>
        <p:spPr>
          <a:xfrm>
            <a:off x="0" y="0"/>
            <a:ext cx="12192000" cy="6858000"/>
          </a:xfrm>
          <a:prstGeom prst="rect">
            <a:avLst/>
          </a:prstGeom>
          <a:solidFill>
            <a:srgbClr val="008938">
              <a:alpha val="55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1" name="PlaceHolder 1"/>
          <p:cNvSpPr>
            <a:spLocks noGrp="1"/>
          </p:cNvSpPr>
          <p:nvPr>
            <p:ph type="title" hasCustomPrompt="1"/>
          </p:nvPr>
        </p:nvSpPr>
        <p:spPr>
          <a:xfrm>
            <a:off x="428760" y="648000"/>
            <a:ext cx="11684520" cy="3331800"/>
          </a:xfrm>
          <a:prstGeom prst="rect">
            <a:avLst/>
          </a:prstGeom>
          <a:noFill/>
          <a:ln w="0">
            <a:noFill/>
          </a:ln>
        </p:spPr>
        <p:txBody>
          <a:bodyPr lIns="91440" tIns="45720" rIns="91440" bIns="45720" anchor="ctr">
            <a:noAutofit/>
          </a:bodyPr>
          <a:lstStyle/>
          <a:p>
            <a:pPr indent="0" algn="l" defTabSz="914400">
              <a:lnSpc>
                <a:spcPct val="90000"/>
              </a:lnSpc>
              <a:buNone/>
            </a:pPr>
            <a:r>
              <a:rPr lang="de-DE" sz="14000" b="0" u="none" strike="noStrike" dirty="0">
                <a:solidFill>
                  <a:srgbClr val="F5F1E9"/>
                </a:solidFill>
                <a:effectLst/>
                <a:uFillTx/>
                <a:latin typeface="GrueneType Neue"/>
              </a:rPr>
              <a:t>Unser</a:t>
            </a:r>
            <a:br>
              <a:rPr lang="de-DE" sz="14000" b="0" u="none" strike="noStrike" dirty="0">
                <a:solidFill>
                  <a:srgbClr val="F5F1E9"/>
                </a:solidFill>
                <a:effectLst/>
                <a:uFillTx/>
                <a:latin typeface="GrueneType Neue"/>
              </a:rPr>
            </a:br>
            <a:r>
              <a:rPr lang="de-DE" sz="14000" b="0" u="none" strike="noStrike" dirty="0">
                <a:solidFill>
                  <a:srgbClr val="F5F1E9"/>
                </a:solidFill>
                <a:effectLst/>
                <a:uFillTx/>
                <a:latin typeface="GrueneType Neue"/>
              </a:rPr>
              <a:t>10 -Punkte-Plan</a:t>
            </a:r>
          </a:p>
        </p:txBody>
      </p:sp>
      <p:sp>
        <p:nvSpPr>
          <p:cNvPr id="52" name="Inhaltsplatzhalter 2"/>
          <p:cNvSpPr/>
          <p:nvPr/>
        </p:nvSpPr>
        <p:spPr>
          <a:xfrm>
            <a:off x="483839" y="4082473"/>
            <a:ext cx="10960015" cy="441496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spcBef>
                <a:spcPts val="1001"/>
              </a:spcBef>
              <a:tabLst>
                <a:tab pos="0" algn="l"/>
              </a:tabLst>
            </a:pPr>
            <a:r>
              <a:rPr lang="de-DE" sz="4800" b="1" u="none" strike="noStrike" dirty="0">
                <a:solidFill>
                  <a:srgbClr val="F5F1E9"/>
                </a:solidFill>
                <a:effectLst/>
                <a:uFillTx/>
                <a:latin typeface="PT Sans"/>
              </a:rPr>
              <a:t>Zur Stärkung der Bildungsqualität</a:t>
            </a:r>
            <a:endParaRPr lang="de-DE" sz="4800" b="1" u="none" strike="noStrike" dirty="0">
              <a:solidFill>
                <a:srgbClr val="FFFFFF"/>
              </a:solidFill>
              <a:effectLst/>
              <a:uFillTx/>
              <a:latin typeface="Calibri"/>
            </a:endParaRPr>
          </a:p>
        </p:txBody>
      </p:sp>
      <p:sp>
        <p:nvSpPr>
          <p:cNvPr id="4" name="PlaceHolder 3"/>
          <p:cNvSpPr>
            <a:spLocks noGrp="1"/>
          </p:cNvSpPr>
          <p:nvPr>
            <p:ph type="sldNum" idx="3"/>
          </p:nvPr>
        </p:nvSpPr>
        <p:spPr/>
        <p:txBody>
          <a:bodyPr/>
          <a:lstStyle/>
          <a:p>
            <a:fld id="{E0BD83D1-4ED5-4ECC-91BC-8683ECEA6DF8}" type="slidenum">
              <a:t>1</a:t>
            </a:fld>
            <a:endParaRPr/>
          </a:p>
        </p:txBody>
      </p:sp>
      <p:sp>
        <p:nvSpPr>
          <p:cNvPr id="5" name="PlaceHolder 4"/>
          <p:cNvSpPr>
            <a:spLocks noGrp="1"/>
          </p:cNvSpPr>
          <p:nvPr>
            <p:ph type="dt" idx="1"/>
          </p:nvPr>
        </p:nvSpPr>
        <p:spPr/>
        <p:txBody>
          <a:bodyPr/>
          <a:lstStyle/>
          <a:p>
            <a:fld id="{77D10200-E7D4-40B5-8426-6BD7AB9016E7}" type="datetime2">
              <a:rPr lang="de-DE"/>
              <a:t>Samstag, 6. Juni 2026</a:t>
            </a:fld>
            <a:endParaRPr lang="de-D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B8263526-95C9-447F-B539-26D6DA0E3276}"/>
              </a:ext>
            </a:extLst>
          </p:cNvPr>
          <p:cNvSpPr/>
          <p:nvPr/>
        </p:nvSpPr>
        <p:spPr>
          <a:xfrm>
            <a:off x="0" y="2259510"/>
            <a:ext cx="11067002" cy="435416"/>
          </a:xfrm>
          <a:prstGeom prst="roundRect">
            <a:avLst>
              <a:gd name="adj" fmla="val 6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59" name="PlaceHolder 1"/>
          <p:cNvSpPr>
            <a:spLocks noGrp="1"/>
          </p:cNvSpPr>
          <p:nvPr>
            <p:ph/>
          </p:nvPr>
        </p:nvSpPr>
        <p:spPr>
          <a:xfrm>
            <a:off x="293459" y="2283538"/>
            <a:ext cx="10211749" cy="498540"/>
          </a:xfrm>
          <a:prstGeom prst="rect">
            <a:avLst/>
          </a:prstGeom>
          <a:noFill/>
          <a:ln w="0">
            <a:noFill/>
          </a:ln>
        </p:spPr>
        <p:txBody>
          <a:bodyPr lIns="91440" tIns="45720" rIns="91440" bIns="45720" anchor="t">
            <a:noAutofit/>
          </a:bodyPr>
          <a:lstStyle/>
          <a:p>
            <a:pPr algn="l" defTabSz="914400">
              <a:lnSpc>
                <a:spcPct val="100000"/>
              </a:lnSpc>
              <a:spcBef>
                <a:spcPts val="1001"/>
              </a:spcBef>
              <a:tabLst>
                <a:tab pos="0" algn="l"/>
              </a:tabLst>
            </a:pPr>
            <a:r>
              <a:rPr lang="de-DE" sz="2200" b="1" dirty="0">
                <a:solidFill>
                  <a:schemeClr val="tx2"/>
                </a:solidFill>
                <a:latin typeface="PT Sans"/>
              </a:rPr>
              <a:t>4. Datengestützte Schul- und Unterrichtsentwicklung nach Hamburger Vorbild</a:t>
            </a:r>
            <a:endParaRPr lang="de-DE" sz="2200" b="0" u="none" strike="noStrike" dirty="0">
              <a:solidFill>
                <a:schemeClr val="tx2"/>
              </a:solidFill>
              <a:effectLst/>
              <a:uFillTx/>
              <a:latin typeface="PT Sans"/>
            </a:endParaRPr>
          </a:p>
        </p:txBody>
      </p:sp>
      <p:sp>
        <p:nvSpPr>
          <p:cNvPr id="60" name="PlaceHolder 2"/>
          <p:cNvSpPr>
            <a:spLocks noGrp="1"/>
          </p:cNvSpPr>
          <p:nvPr>
            <p:ph type="title"/>
          </p:nvPr>
        </p:nvSpPr>
        <p:spPr>
          <a:xfrm>
            <a:off x="515880" y="554400"/>
            <a:ext cx="10515240" cy="720720"/>
          </a:xfrm>
          <a:prstGeom prst="rect">
            <a:avLst/>
          </a:prstGeom>
          <a:noFill/>
          <a:ln w="0">
            <a:noFill/>
          </a:ln>
        </p:spPr>
        <p:txBody>
          <a:bodyPr lIns="91440" tIns="45720" rIns="91440" bIns="45720" anchor="ctr">
            <a:normAutofit fontScale="90000"/>
          </a:bodyPr>
          <a:lstStyle/>
          <a:p>
            <a:pPr indent="0" algn="l" defTabSz="914400">
              <a:lnSpc>
                <a:spcPct val="90000"/>
              </a:lnSpc>
              <a:buNone/>
            </a:pPr>
            <a:r>
              <a:rPr lang="de-DE" sz="7000" b="0" u="none" strike="noStrike" dirty="0">
                <a:solidFill>
                  <a:srgbClr val="F5F1E9"/>
                </a:solidFill>
                <a:effectLst/>
                <a:uFillTx/>
                <a:latin typeface="GrueneType Neue"/>
              </a:rPr>
              <a:t>Mittelfristige Maßnahmen</a:t>
            </a:r>
          </a:p>
        </p:txBody>
      </p:sp>
      <p:sp>
        <p:nvSpPr>
          <p:cNvPr id="5" name="PlaceHolder 4"/>
          <p:cNvSpPr>
            <a:spLocks noGrp="1"/>
          </p:cNvSpPr>
          <p:nvPr>
            <p:ph type="sldNum" idx="9"/>
          </p:nvPr>
        </p:nvSpPr>
        <p:spPr/>
        <p:txBody>
          <a:bodyPr/>
          <a:lstStyle/>
          <a:p>
            <a:fld id="{A5F1B28A-2C56-437C-9297-B77E3E68134B}" type="slidenum">
              <a:t>10</a:t>
            </a:fld>
            <a:endParaRPr/>
          </a:p>
        </p:txBody>
      </p:sp>
      <p:sp>
        <p:nvSpPr>
          <p:cNvPr id="6" name="PlaceHolder 5"/>
          <p:cNvSpPr>
            <a:spLocks noGrp="1"/>
          </p:cNvSpPr>
          <p:nvPr>
            <p:ph type="dt" idx="7"/>
          </p:nvPr>
        </p:nvSpPr>
        <p:spPr/>
        <p:txBody>
          <a:bodyPr/>
          <a:lstStyle/>
          <a:p>
            <a:fld id="{D2EC2F43-4642-4D0E-90AD-46AD14DEBE0A}" type="datetime2">
              <a:rPr lang="de-DE"/>
              <a:t>Samstag, 6. Juni 2026</a:t>
            </a:fld>
            <a:endParaRPr lang="de-DE"/>
          </a:p>
        </p:txBody>
      </p:sp>
      <p:sp>
        <p:nvSpPr>
          <p:cNvPr id="3" name="Textfeld 2">
            <a:extLst>
              <a:ext uri="{FF2B5EF4-FFF2-40B4-BE49-F238E27FC236}">
                <a16:creationId xmlns:a16="http://schemas.microsoft.com/office/drawing/2014/main" id="{A4073DF4-F6C4-47B7-8D71-76C6A096CEB2}"/>
              </a:ext>
            </a:extLst>
          </p:cNvPr>
          <p:cNvSpPr txBox="1"/>
          <p:nvPr/>
        </p:nvSpPr>
        <p:spPr>
          <a:xfrm>
            <a:off x="492212" y="2765978"/>
            <a:ext cx="10114020" cy="2246769"/>
          </a:xfrm>
          <a:prstGeom prst="rect">
            <a:avLst/>
          </a:prstGeom>
          <a:noFill/>
        </p:spPr>
        <p:txBody>
          <a:bodyPr wrap="square" rtlCol="0">
            <a:spAutoFit/>
          </a:bodyPr>
          <a:lstStyle/>
          <a:p>
            <a:pPr marL="342900" indent="-342900">
              <a:buFont typeface="Arial" panose="020B0604020202020204" pitchFamily="34" charset="0"/>
              <a:buChar char="•"/>
            </a:pPr>
            <a:r>
              <a:rPr lang="de-DE" sz="2000" b="1" dirty="0">
                <a:solidFill>
                  <a:schemeClr val="bg1"/>
                </a:solidFill>
                <a:sym typeface="Wingdings" panose="05000000000000000000" pitchFamily="2" charset="2"/>
              </a:rPr>
              <a:t>Gründung eines Hessischen Instituts für Bildungsmonitoring und Qualitätsentwicklung</a:t>
            </a:r>
          </a:p>
          <a:p>
            <a:endParaRPr lang="de-DE" sz="2000" b="1" dirty="0">
              <a:solidFill>
                <a:schemeClr val="bg1"/>
              </a:solidFill>
              <a:sym typeface="Wingdings" panose="05000000000000000000" pitchFamily="2" charset="2"/>
            </a:endParaRPr>
          </a:p>
          <a:p>
            <a:pPr marL="342900" indent="-342900">
              <a:buFont typeface="Arial" panose="020B0604020202020204" pitchFamily="34" charset="0"/>
              <a:buChar char="•"/>
            </a:pPr>
            <a:r>
              <a:rPr lang="de-DE" sz="2000" b="1" dirty="0">
                <a:solidFill>
                  <a:schemeClr val="bg1"/>
                </a:solidFill>
              </a:rPr>
              <a:t>Rechtliche Prüfung von Schüler-ID und Bildungsverlaufsregister für gesamte Bildungslaufbahn von der Kita bis zum Schulabschluss</a:t>
            </a:r>
          </a:p>
          <a:p>
            <a:endParaRPr lang="de-DE" sz="2000" b="1" dirty="0">
              <a:solidFill>
                <a:schemeClr val="bg1"/>
              </a:solidFill>
            </a:endParaRPr>
          </a:p>
          <a:p>
            <a:pPr marL="342900" indent="-342900">
              <a:buFont typeface="Arial" panose="020B0604020202020204" pitchFamily="34" charset="0"/>
              <a:buChar char="•"/>
            </a:pPr>
            <a:r>
              <a:rPr lang="de-DE" sz="2000" b="1" dirty="0">
                <a:solidFill>
                  <a:schemeClr val="bg1"/>
                </a:solidFill>
              </a:rPr>
              <a:t>Digitale Lernverlaufsdiagnostik in Deutsch und Mathematik von Klasse 1-10 für bessere individuelle Förderung und Entlastung der Lehrkräfte bei Erfassung von Lernständen</a:t>
            </a:r>
          </a:p>
        </p:txBody>
      </p:sp>
    </p:spTree>
    <p:extLst>
      <p:ext uri="{BB962C8B-B14F-4D97-AF65-F5344CB8AC3E}">
        <p14:creationId xmlns:p14="http://schemas.microsoft.com/office/powerpoint/2010/main" val="147447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B8263526-95C9-447F-B539-26D6DA0E3276}"/>
              </a:ext>
            </a:extLst>
          </p:cNvPr>
          <p:cNvSpPr/>
          <p:nvPr/>
        </p:nvSpPr>
        <p:spPr>
          <a:xfrm>
            <a:off x="0" y="2259510"/>
            <a:ext cx="11067002" cy="435416"/>
          </a:xfrm>
          <a:prstGeom prst="roundRect">
            <a:avLst>
              <a:gd name="adj" fmla="val 6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59" name="PlaceHolder 1"/>
          <p:cNvSpPr>
            <a:spLocks noGrp="1"/>
          </p:cNvSpPr>
          <p:nvPr>
            <p:ph/>
          </p:nvPr>
        </p:nvSpPr>
        <p:spPr>
          <a:xfrm>
            <a:off x="293459" y="2283538"/>
            <a:ext cx="10737661" cy="498540"/>
          </a:xfrm>
          <a:prstGeom prst="rect">
            <a:avLst/>
          </a:prstGeom>
          <a:noFill/>
          <a:ln w="0">
            <a:noFill/>
          </a:ln>
        </p:spPr>
        <p:txBody>
          <a:bodyPr lIns="91440" tIns="45720" rIns="91440" bIns="45720" anchor="t">
            <a:noAutofit/>
          </a:bodyPr>
          <a:lstStyle/>
          <a:p>
            <a:pPr algn="l" defTabSz="914400">
              <a:lnSpc>
                <a:spcPct val="100000"/>
              </a:lnSpc>
              <a:spcBef>
                <a:spcPts val="1001"/>
              </a:spcBef>
              <a:tabLst>
                <a:tab pos="0" algn="l"/>
              </a:tabLst>
            </a:pPr>
            <a:r>
              <a:rPr lang="de-DE" sz="2200" b="1" dirty="0">
                <a:solidFill>
                  <a:schemeClr val="tx2"/>
                </a:solidFill>
                <a:latin typeface="PT Sans"/>
              </a:rPr>
              <a:t>5. Entwicklungsstandtestung vor der Einschulung und Vorlaufkurse mit Mathe</a:t>
            </a:r>
            <a:endParaRPr lang="de-DE" sz="2200" b="0" u="none" strike="noStrike" dirty="0">
              <a:solidFill>
                <a:schemeClr val="tx2"/>
              </a:solidFill>
              <a:effectLst/>
              <a:uFillTx/>
              <a:latin typeface="PT Sans"/>
            </a:endParaRPr>
          </a:p>
        </p:txBody>
      </p:sp>
      <p:sp>
        <p:nvSpPr>
          <p:cNvPr id="60" name="PlaceHolder 2"/>
          <p:cNvSpPr>
            <a:spLocks noGrp="1"/>
          </p:cNvSpPr>
          <p:nvPr>
            <p:ph type="title"/>
          </p:nvPr>
        </p:nvSpPr>
        <p:spPr>
          <a:xfrm>
            <a:off x="515880" y="554400"/>
            <a:ext cx="10515240" cy="720720"/>
          </a:xfrm>
          <a:prstGeom prst="rect">
            <a:avLst/>
          </a:prstGeom>
          <a:noFill/>
          <a:ln w="0">
            <a:noFill/>
          </a:ln>
        </p:spPr>
        <p:txBody>
          <a:bodyPr lIns="91440" tIns="45720" rIns="91440" bIns="45720" anchor="ctr">
            <a:normAutofit fontScale="90000"/>
          </a:bodyPr>
          <a:lstStyle/>
          <a:p>
            <a:pPr indent="0" algn="l" defTabSz="914400">
              <a:lnSpc>
                <a:spcPct val="90000"/>
              </a:lnSpc>
              <a:buNone/>
            </a:pPr>
            <a:r>
              <a:rPr lang="de-DE" sz="7000" b="0" u="none" strike="noStrike" dirty="0">
                <a:solidFill>
                  <a:srgbClr val="F5F1E9"/>
                </a:solidFill>
                <a:effectLst/>
                <a:uFillTx/>
                <a:latin typeface="GrueneType Neue"/>
              </a:rPr>
              <a:t>Mittelfristige Maßnahmen</a:t>
            </a:r>
          </a:p>
        </p:txBody>
      </p:sp>
      <p:sp>
        <p:nvSpPr>
          <p:cNvPr id="5" name="PlaceHolder 4"/>
          <p:cNvSpPr>
            <a:spLocks noGrp="1"/>
          </p:cNvSpPr>
          <p:nvPr>
            <p:ph type="sldNum" idx="9"/>
          </p:nvPr>
        </p:nvSpPr>
        <p:spPr/>
        <p:txBody>
          <a:bodyPr/>
          <a:lstStyle/>
          <a:p>
            <a:fld id="{A5F1B28A-2C56-437C-9297-B77E3E68134B}" type="slidenum">
              <a:t>11</a:t>
            </a:fld>
            <a:endParaRPr/>
          </a:p>
        </p:txBody>
      </p:sp>
      <p:sp>
        <p:nvSpPr>
          <p:cNvPr id="6" name="PlaceHolder 5"/>
          <p:cNvSpPr>
            <a:spLocks noGrp="1"/>
          </p:cNvSpPr>
          <p:nvPr>
            <p:ph type="dt" idx="7"/>
          </p:nvPr>
        </p:nvSpPr>
        <p:spPr/>
        <p:txBody>
          <a:bodyPr/>
          <a:lstStyle/>
          <a:p>
            <a:fld id="{D2EC2F43-4642-4D0E-90AD-46AD14DEBE0A}" type="datetime2">
              <a:rPr lang="de-DE"/>
              <a:t>Samstag, 6. Juni 2026</a:t>
            </a:fld>
            <a:endParaRPr lang="de-DE"/>
          </a:p>
        </p:txBody>
      </p:sp>
      <p:sp>
        <p:nvSpPr>
          <p:cNvPr id="3" name="Textfeld 2">
            <a:extLst>
              <a:ext uri="{FF2B5EF4-FFF2-40B4-BE49-F238E27FC236}">
                <a16:creationId xmlns:a16="http://schemas.microsoft.com/office/drawing/2014/main" id="{A4073DF4-F6C4-47B7-8D71-76C6A096CEB2}"/>
              </a:ext>
            </a:extLst>
          </p:cNvPr>
          <p:cNvSpPr txBox="1"/>
          <p:nvPr/>
        </p:nvSpPr>
        <p:spPr>
          <a:xfrm>
            <a:off x="492212" y="2765978"/>
            <a:ext cx="10114020" cy="2554545"/>
          </a:xfrm>
          <a:prstGeom prst="rect">
            <a:avLst/>
          </a:prstGeom>
          <a:noFill/>
        </p:spPr>
        <p:txBody>
          <a:bodyPr wrap="square" rtlCol="0">
            <a:spAutoFit/>
          </a:bodyPr>
          <a:lstStyle/>
          <a:p>
            <a:pPr marL="342900" indent="-342900">
              <a:buFont typeface="Arial" panose="020B0604020202020204" pitchFamily="34" charset="0"/>
              <a:buChar char="•"/>
            </a:pPr>
            <a:r>
              <a:rPr lang="de-DE" sz="2000" b="1" dirty="0">
                <a:solidFill>
                  <a:schemeClr val="bg1"/>
                </a:solidFill>
              </a:rPr>
              <a:t>flächendeckende und </a:t>
            </a:r>
            <a:r>
              <a:rPr lang="de-DE" sz="2000" b="1" u="sng" dirty="0">
                <a:solidFill>
                  <a:schemeClr val="bg1"/>
                </a:solidFill>
              </a:rPr>
              <a:t>standardisierte</a:t>
            </a:r>
            <a:r>
              <a:rPr lang="de-DE" sz="2000" b="1" dirty="0">
                <a:solidFill>
                  <a:schemeClr val="bg1"/>
                </a:solidFill>
              </a:rPr>
              <a:t> Entwicklungsstandtestung aller Kinder spätestens 18 Monate vor der Einschulung</a:t>
            </a:r>
            <a:endParaRPr lang="de-DE" sz="2000" b="1" dirty="0">
              <a:solidFill>
                <a:schemeClr val="bg1"/>
              </a:solidFill>
              <a:sym typeface="Wingdings" panose="05000000000000000000" pitchFamily="2" charset="2"/>
            </a:endParaRPr>
          </a:p>
          <a:p>
            <a:pPr marL="342900" indent="-342900">
              <a:buFont typeface="Arial" panose="020B0604020202020204" pitchFamily="34" charset="0"/>
              <a:buChar char="•"/>
            </a:pPr>
            <a:endParaRPr lang="de-DE" sz="2000" b="1" dirty="0">
              <a:solidFill>
                <a:schemeClr val="bg1"/>
              </a:solidFill>
              <a:sym typeface="Wingdings" panose="05000000000000000000" pitchFamily="2" charset="2"/>
            </a:endParaRPr>
          </a:p>
          <a:p>
            <a:pPr marL="342900" indent="-342900">
              <a:buFont typeface="Arial" panose="020B0604020202020204" pitchFamily="34" charset="0"/>
              <a:buChar char="•"/>
            </a:pPr>
            <a:r>
              <a:rPr lang="de-DE" sz="2000" b="1" dirty="0">
                <a:solidFill>
                  <a:schemeClr val="bg1"/>
                </a:solidFill>
              </a:rPr>
              <a:t>nicht nur Testung sprachlicher Fähigkeiten, sondern auch des Mengen- und Zahlenverständnisses, der Motorik und des Sozialverhaltens</a:t>
            </a:r>
          </a:p>
          <a:p>
            <a:pPr marL="342900" indent="-342900">
              <a:buFont typeface="Arial" panose="020B0604020202020204" pitchFamily="34" charset="0"/>
              <a:buChar char="•"/>
            </a:pPr>
            <a:endParaRPr lang="de-DE" sz="2000" b="1" dirty="0">
              <a:solidFill>
                <a:schemeClr val="bg1"/>
              </a:solidFill>
            </a:endParaRPr>
          </a:p>
          <a:p>
            <a:pPr marL="342900" indent="-342900">
              <a:buFont typeface="Arial" panose="020B0604020202020204" pitchFamily="34" charset="0"/>
              <a:buChar char="•"/>
            </a:pPr>
            <a:r>
              <a:rPr lang="de-DE" sz="2000" b="1" dirty="0">
                <a:solidFill>
                  <a:schemeClr val="bg1"/>
                </a:solidFill>
              </a:rPr>
              <a:t>in Hessen bei festgestelltem Förderbedarf bereits verpflichtende Sprachvorlaufkurse um Mathematik ergänzen (mit zusätzlichen Stunden hinterlegt)</a:t>
            </a:r>
          </a:p>
        </p:txBody>
      </p:sp>
    </p:spTree>
    <p:extLst>
      <p:ext uri="{BB962C8B-B14F-4D97-AF65-F5344CB8AC3E}">
        <p14:creationId xmlns:p14="http://schemas.microsoft.com/office/powerpoint/2010/main" val="1605371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B8263526-95C9-447F-B539-26D6DA0E3276}"/>
              </a:ext>
            </a:extLst>
          </p:cNvPr>
          <p:cNvSpPr/>
          <p:nvPr/>
        </p:nvSpPr>
        <p:spPr>
          <a:xfrm>
            <a:off x="0" y="2259510"/>
            <a:ext cx="11067002" cy="435416"/>
          </a:xfrm>
          <a:prstGeom prst="roundRect">
            <a:avLst>
              <a:gd name="adj" fmla="val 6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59" name="PlaceHolder 1"/>
          <p:cNvSpPr>
            <a:spLocks noGrp="1"/>
          </p:cNvSpPr>
          <p:nvPr>
            <p:ph/>
          </p:nvPr>
        </p:nvSpPr>
        <p:spPr>
          <a:xfrm>
            <a:off x="293459" y="2283538"/>
            <a:ext cx="10737661" cy="498540"/>
          </a:xfrm>
          <a:prstGeom prst="rect">
            <a:avLst/>
          </a:prstGeom>
          <a:noFill/>
          <a:ln w="0">
            <a:noFill/>
          </a:ln>
        </p:spPr>
        <p:txBody>
          <a:bodyPr lIns="91440" tIns="45720" rIns="91440" bIns="45720" anchor="t">
            <a:noAutofit/>
          </a:bodyPr>
          <a:lstStyle/>
          <a:p>
            <a:pPr algn="l" defTabSz="914400">
              <a:lnSpc>
                <a:spcPct val="100000"/>
              </a:lnSpc>
              <a:spcBef>
                <a:spcPts val="1001"/>
              </a:spcBef>
              <a:tabLst>
                <a:tab pos="0" algn="l"/>
              </a:tabLst>
            </a:pPr>
            <a:r>
              <a:rPr lang="de-DE" sz="2200" b="1" dirty="0">
                <a:solidFill>
                  <a:schemeClr val="tx2"/>
                </a:solidFill>
                <a:latin typeface="PT Sans"/>
              </a:rPr>
              <a:t>6. Ungleiches ungleich behandeln – Sozialindex schärfen und ausweiten</a:t>
            </a:r>
            <a:endParaRPr lang="de-DE" sz="2200" b="0" u="none" strike="noStrike" dirty="0">
              <a:solidFill>
                <a:schemeClr val="tx2"/>
              </a:solidFill>
              <a:effectLst/>
              <a:uFillTx/>
              <a:latin typeface="PT Sans"/>
            </a:endParaRPr>
          </a:p>
        </p:txBody>
      </p:sp>
      <p:sp>
        <p:nvSpPr>
          <p:cNvPr id="60" name="PlaceHolder 2"/>
          <p:cNvSpPr>
            <a:spLocks noGrp="1"/>
          </p:cNvSpPr>
          <p:nvPr>
            <p:ph type="title"/>
          </p:nvPr>
        </p:nvSpPr>
        <p:spPr>
          <a:xfrm>
            <a:off x="515880" y="554400"/>
            <a:ext cx="10515240" cy="720720"/>
          </a:xfrm>
          <a:prstGeom prst="rect">
            <a:avLst/>
          </a:prstGeom>
          <a:noFill/>
          <a:ln w="0">
            <a:noFill/>
          </a:ln>
        </p:spPr>
        <p:txBody>
          <a:bodyPr lIns="91440" tIns="45720" rIns="91440" bIns="45720" anchor="ctr">
            <a:normAutofit fontScale="90000"/>
          </a:bodyPr>
          <a:lstStyle/>
          <a:p>
            <a:pPr indent="0" algn="l" defTabSz="914400">
              <a:lnSpc>
                <a:spcPct val="90000"/>
              </a:lnSpc>
              <a:buNone/>
            </a:pPr>
            <a:r>
              <a:rPr lang="de-DE" sz="7000" b="0" u="none" strike="noStrike" dirty="0">
                <a:solidFill>
                  <a:srgbClr val="F5F1E9"/>
                </a:solidFill>
                <a:effectLst/>
                <a:uFillTx/>
                <a:latin typeface="GrueneType Neue"/>
              </a:rPr>
              <a:t>Mittelfristige Maßnahmen</a:t>
            </a:r>
          </a:p>
        </p:txBody>
      </p:sp>
      <p:sp>
        <p:nvSpPr>
          <p:cNvPr id="5" name="PlaceHolder 4"/>
          <p:cNvSpPr>
            <a:spLocks noGrp="1"/>
          </p:cNvSpPr>
          <p:nvPr>
            <p:ph type="sldNum" idx="9"/>
          </p:nvPr>
        </p:nvSpPr>
        <p:spPr/>
        <p:txBody>
          <a:bodyPr/>
          <a:lstStyle/>
          <a:p>
            <a:fld id="{A5F1B28A-2C56-437C-9297-B77E3E68134B}" type="slidenum">
              <a:t>12</a:t>
            </a:fld>
            <a:endParaRPr/>
          </a:p>
        </p:txBody>
      </p:sp>
      <p:sp>
        <p:nvSpPr>
          <p:cNvPr id="6" name="PlaceHolder 5"/>
          <p:cNvSpPr>
            <a:spLocks noGrp="1"/>
          </p:cNvSpPr>
          <p:nvPr>
            <p:ph type="dt" idx="7"/>
          </p:nvPr>
        </p:nvSpPr>
        <p:spPr/>
        <p:txBody>
          <a:bodyPr/>
          <a:lstStyle/>
          <a:p>
            <a:fld id="{D2EC2F43-4642-4D0E-90AD-46AD14DEBE0A}" type="datetime2">
              <a:rPr lang="de-DE"/>
              <a:t>Samstag, 6. Juni 2026</a:t>
            </a:fld>
            <a:endParaRPr lang="de-DE"/>
          </a:p>
        </p:txBody>
      </p:sp>
      <p:sp>
        <p:nvSpPr>
          <p:cNvPr id="3" name="Textfeld 2">
            <a:extLst>
              <a:ext uri="{FF2B5EF4-FFF2-40B4-BE49-F238E27FC236}">
                <a16:creationId xmlns:a16="http://schemas.microsoft.com/office/drawing/2014/main" id="{A4073DF4-F6C4-47B7-8D71-76C6A096CEB2}"/>
              </a:ext>
            </a:extLst>
          </p:cNvPr>
          <p:cNvSpPr txBox="1"/>
          <p:nvPr/>
        </p:nvSpPr>
        <p:spPr>
          <a:xfrm>
            <a:off x="492212" y="2765978"/>
            <a:ext cx="10114020" cy="3477875"/>
          </a:xfrm>
          <a:prstGeom prst="rect">
            <a:avLst/>
          </a:prstGeom>
          <a:noFill/>
        </p:spPr>
        <p:txBody>
          <a:bodyPr wrap="square" rtlCol="0">
            <a:spAutoFit/>
          </a:bodyPr>
          <a:lstStyle/>
          <a:p>
            <a:pPr marL="342900" indent="-342900">
              <a:buFont typeface="Arial" panose="020B0604020202020204" pitchFamily="34" charset="0"/>
              <a:buChar char="•"/>
            </a:pPr>
            <a:r>
              <a:rPr lang="de-DE" sz="2000" b="1" dirty="0">
                <a:solidFill>
                  <a:schemeClr val="bg1"/>
                </a:solidFill>
              </a:rPr>
              <a:t>Hessischer Sozialindex enthält nicht genug schulscharfe Kriterien</a:t>
            </a:r>
          </a:p>
          <a:p>
            <a:pPr marL="800100" lvl="1" indent="-342900">
              <a:buFont typeface="Wingdings" panose="05000000000000000000" pitchFamily="2" charset="2"/>
              <a:buChar char="à"/>
            </a:pPr>
            <a:r>
              <a:rPr lang="de-DE" sz="2000" b="1" dirty="0">
                <a:solidFill>
                  <a:schemeClr val="bg1"/>
                </a:solidFill>
                <a:sym typeface="Wingdings" panose="05000000000000000000" pitchFamily="2" charset="2"/>
              </a:rPr>
              <a:t>Überarbeitung unter Berücksichtigung der Erfahrungen anderer Bundesländer, insbesondere Hamburg</a:t>
            </a:r>
          </a:p>
          <a:p>
            <a:pPr lvl="1"/>
            <a:endParaRPr lang="de-DE" sz="2000" b="1" dirty="0">
              <a:solidFill>
                <a:schemeClr val="bg1"/>
              </a:solidFill>
              <a:sym typeface="Wingdings" panose="05000000000000000000" pitchFamily="2" charset="2"/>
            </a:endParaRPr>
          </a:p>
          <a:p>
            <a:pPr marL="342900" indent="-342900">
              <a:buFont typeface="Arial" panose="020B0604020202020204" pitchFamily="34" charset="0"/>
              <a:buChar char="•"/>
            </a:pPr>
            <a:r>
              <a:rPr lang="de-DE" sz="2000" b="1" dirty="0">
                <a:solidFill>
                  <a:schemeClr val="bg1"/>
                </a:solidFill>
              </a:rPr>
              <a:t>Aufstockung der Ressourcen, zunächst auf 800 Lehrkräftestellen (derzeit 650/350 Stellen)</a:t>
            </a:r>
          </a:p>
          <a:p>
            <a:endParaRPr lang="de-DE" sz="2000" b="1" dirty="0">
              <a:solidFill>
                <a:schemeClr val="bg1"/>
              </a:solidFill>
            </a:endParaRPr>
          </a:p>
          <a:p>
            <a:pPr marL="342900" indent="-342900">
              <a:buFont typeface="Arial" panose="020B0604020202020204" pitchFamily="34" charset="0"/>
              <a:buChar char="•"/>
            </a:pPr>
            <a:r>
              <a:rPr lang="de-DE" sz="2000" b="1" dirty="0">
                <a:solidFill>
                  <a:schemeClr val="bg1"/>
                </a:solidFill>
              </a:rPr>
              <a:t>Langfristiges Ziel: mindestens 5 Prozent der landesseitigen Ressourcenzuweisung zusätzlich für Schulen im unteren Drittel der Indexskala </a:t>
            </a:r>
          </a:p>
          <a:p>
            <a:pPr marL="342900" indent="-342900">
              <a:buFont typeface="Arial" panose="020B0604020202020204" pitchFamily="34" charset="0"/>
              <a:buChar char="•"/>
            </a:pPr>
            <a:endParaRPr lang="de-DE" sz="2000" b="1" dirty="0">
              <a:solidFill>
                <a:schemeClr val="bg1"/>
              </a:solidFill>
            </a:endParaRPr>
          </a:p>
          <a:p>
            <a:pPr marL="342900" indent="-342900">
              <a:buFont typeface="Arial" panose="020B0604020202020204" pitchFamily="34" charset="0"/>
              <a:buChar char="•"/>
            </a:pPr>
            <a:r>
              <a:rPr lang="de-DE" sz="2000" b="1" dirty="0">
                <a:solidFill>
                  <a:schemeClr val="bg1"/>
                </a:solidFill>
              </a:rPr>
              <a:t>Vorrang für Schulen mit niedrigem Sozialindex bei Erprobung neuer Zuweisungen und Programme (s. Modellprojekt für Schulleitungstandems)</a:t>
            </a:r>
          </a:p>
        </p:txBody>
      </p:sp>
    </p:spTree>
    <p:extLst>
      <p:ext uri="{BB962C8B-B14F-4D97-AF65-F5344CB8AC3E}">
        <p14:creationId xmlns:p14="http://schemas.microsoft.com/office/powerpoint/2010/main" val="1626414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B8263526-95C9-447F-B539-26D6DA0E3276}"/>
              </a:ext>
            </a:extLst>
          </p:cNvPr>
          <p:cNvSpPr/>
          <p:nvPr/>
        </p:nvSpPr>
        <p:spPr>
          <a:xfrm>
            <a:off x="0" y="2259510"/>
            <a:ext cx="11067002" cy="435416"/>
          </a:xfrm>
          <a:prstGeom prst="roundRect">
            <a:avLst>
              <a:gd name="adj" fmla="val 6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59" name="PlaceHolder 1"/>
          <p:cNvSpPr>
            <a:spLocks noGrp="1"/>
          </p:cNvSpPr>
          <p:nvPr>
            <p:ph/>
          </p:nvPr>
        </p:nvSpPr>
        <p:spPr>
          <a:xfrm>
            <a:off x="293459" y="2283538"/>
            <a:ext cx="10737661" cy="1395778"/>
          </a:xfrm>
          <a:prstGeom prst="rect">
            <a:avLst/>
          </a:prstGeom>
          <a:noFill/>
          <a:ln w="0">
            <a:noFill/>
          </a:ln>
        </p:spPr>
        <p:txBody>
          <a:bodyPr lIns="91440" tIns="45720" rIns="91440" bIns="45720" anchor="t">
            <a:noAutofit/>
          </a:bodyPr>
          <a:lstStyle/>
          <a:p>
            <a:pPr algn="l" defTabSz="914400">
              <a:lnSpc>
                <a:spcPct val="100000"/>
              </a:lnSpc>
              <a:spcBef>
                <a:spcPts val="1001"/>
              </a:spcBef>
              <a:tabLst>
                <a:tab pos="0" algn="l"/>
              </a:tabLst>
            </a:pPr>
            <a:r>
              <a:rPr lang="de-DE" sz="2200" b="1" dirty="0">
                <a:solidFill>
                  <a:schemeClr val="tx2"/>
                </a:solidFill>
                <a:latin typeface="PT Sans"/>
              </a:rPr>
              <a:t>7. Mehr rhythmisierter Ganztag an Schulen mit besonderen Herausforderungen</a:t>
            </a:r>
            <a:endParaRPr lang="de-DE" sz="2200" b="0" u="none" strike="noStrike" dirty="0">
              <a:solidFill>
                <a:schemeClr val="tx2"/>
              </a:solidFill>
              <a:effectLst/>
              <a:uFillTx/>
              <a:latin typeface="PT Sans"/>
            </a:endParaRPr>
          </a:p>
        </p:txBody>
      </p:sp>
      <p:sp>
        <p:nvSpPr>
          <p:cNvPr id="60" name="PlaceHolder 2"/>
          <p:cNvSpPr>
            <a:spLocks noGrp="1"/>
          </p:cNvSpPr>
          <p:nvPr>
            <p:ph type="title"/>
          </p:nvPr>
        </p:nvSpPr>
        <p:spPr>
          <a:xfrm>
            <a:off x="515880" y="554400"/>
            <a:ext cx="10515240" cy="720720"/>
          </a:xfrm>
          <a:prstGeom prst="rect">
            <a:avLst/>
          </a:prstGeom>
          <a:noFill/>
          <a:ln w="0">
            <a:noFill/>
          </a:ln>
        </p:spPr>
        <p:txBody>
          <a:bodyPr lIns="91440" tIns="45720" rIns="91440" bIns="45720" anchor="ctr">
            <a:normAutofit fontScale="90000"/>
          </a:bodyPr>
          <a:lstStyle/>
          <a:p>
            <a:pPr indent="0" algn="l" defTabSz="914400">
              <a:lnSpc>
                <a:spcPct val="90000"/>
              </a:lnSpc>
              <a:buNone/>
            </a:pPr>
            <a:r>
              <a:rPr lang="de-DE" sz="7000" b="0" u="none" strike="noStrike" dirty="0">
                <a:solidFill>
                  <a:srgbClr val="F5F1E9"/>
                </a:solidFill>
                <a:effectLst/>
                <a:uFillTx/>
                <a:latin typeface="GrueneType Neue"/>
              </a:rPr>
              <a:t>Mittelfristige Maßnahmen</a:t>
            </a:r>
          </a:p>
        </p:txBody>
      </p:sp>
      <p:sp>
        <p:nvSpPr>
          <p:cNvPr id="5" name="PlaceHolder 4"/>
          <p:cNvSpPr>
            <a:spLocks noGrp="1"/>
          </p:cNvSpPr>
          <p:nvPr>
            <p:ph type="sldNum" idx="9"/>
          </p:nvPr>
        </p:nvSpPr>
        <p:spPr/>
        <p:txBody>
          <a:bodyPr/>
          <a:lstStyle/>
          <a:p>
            <a:fld id="{A5F1B28A-2C56-437C-9297-B77E3E68134B}" type="slidenum">
              <a:t>13</a:t>
            </a:fld>
            <a:endParaRPr/>
          </a:p>
        </p:txBody>
      </p:sp>
      <p:sp>
        <p:nvSpPr>
          <p:cNvPr id="6" name="PlaceHolder 5"/>
          <p:cNvSpPr>
            <a:spLocks noGrp="1"/>
          </p:cNvSpPr>
          <p:nvPr>
            <p:ph type="dt" idx="7"/>
          </p:nvPr>
        </p:nvSpPr>
        <p:spPr/>
        <p:txBody>
          <a:bodyPr/>
          <a:lstStyle/>
          <a:p>
            <a:fld id="{D2EC2F43-4642-4D0E-90AD-46AD14DEBE0A}" type="datetime2">
              <a:rPr lang="de-DE"/>
              <a:t>Samstag, 6. Juni 2026</a:t>
            </a:fld>
            <a:endParaRPr lang="de-DE"/>
          </a:p>
        </p:txBody>
      </p:sp>
      <p:sp>
        <p:nvSpPr>
          <p:cNvPr id="3" name="Textfeld 2">
            <a:extLst>
              <a:ext uri="{FF2B5EF4-FFF2-40B4-BE49-F238E27FC236}">
                <a16:creationId xmlns:a16="http://schemas.microsoft.com/office/drawing/2014/main" id="{A4073DF4-F6C4-47B7-8D71-76C6A096CEB2}"/>
              </a:ext>
            </a:extLst>
          </p:cNvPr>
          <p:cNvSpPr txBox="1"/>
          <p:nvPr/>
        </p:nvSpPr>
        <p:spPr>
          <a:xfrm>
            <a:off x="515880" y="2781372"/>
            <a:ext cx="10114020" cy="1631216"/>
          </a:xfrm>
          <a:prstGeom prst="rect">
            <a:avLst/>
          </a:prstGeom>
          <a:noFill/>
        </p:spPr>
        <p:txBody>
          <a:bodyPr wrap="square" rtlCol="0">
            <a:spAutoFit/>
          </a:bodyPr>
          <a:lstStyle/>
          <a:p>
            <a:pPr marL="342900" indent="-342900">
              <a:buFont typeface="Arial" panose="020B0604020202020204" pitchFamily="34" charset="0"/>
              <a:buChar char="•"/>
            </a:pPr>
            <a:r>
              <a:rPr lang="de-DE" sz="2000" b="1" dirty="0">
                <a:solidFill>
                  <a:schemeClr val="bg1"/>
                </a:solidFill>
              </a:rPr>
              <a:t>Rhythmisierter Ganztag bietet Spielräume für bessere individuelle Förderung</a:t>
            </a:r>
          </a:p>
          <a:p>
            <a:pPr marL="342900" indent="-342900">
              <a:buFont typeface="Arial" panose="020B0604020202020204" pitchFamily="34" charset="0"/>
              <a:buChar char="•"/>
            </a:pPr>
            <a:endParaRPr lang="de-DE" sz="2000" b="1" dirty="0">
              <a:solidFill>
                <a:schemeClr val="bg1"/>
              </a:solidFill>
            </a:endParaRPr>
          </a:p>
          <a:p>
            <a:pPr marL="342900" indent="-342900">
              <a:buFont typeface="Arial" panose="020B0604020202020204" pitchFamily="34" charset="0"/>
              <a:buChar char="•"/>
            </a:pPr>
            <a:r>
              <a:rPr lang="de-DE" sz="2000" b="1" dirty="0">
                <a:solidFill>
                  <a:schemeClr val="bg1"/>
                </a:solidFill>
              </a:rPr>
              <a:t>Stärkere Förderung der Entwicklung von Schulen mit besonders heterogener Schüler*</a:t>
            </a:r>
            <a:r>
              <a:rPr lang="de-DE" sz="2000" b="1" dirty="0" err="1">
                <a:solidFill>
                  <a:schemeClr val="bg1"/>
                </a:solidFill>
              </a:rPr>
              <a:t>innenschaft</a:t>
            </a:r>
            <a:r>
              <a:rPr lang="de-DE" sz="2000" b="1" dirty="0">
                <a:solidFill>
                  <a:schemeClr val="bg1"/>
                </a:solidFill>
              </a:rPr>
              <a:t> und niedrigem Sozialindex hin zu rhythmisierten Ganztagsschulen durch höhere Ressourcenzuweisung </a:t>
            </a:r>
          </a:p>
        </p:txBody>
      </p:sp>
    </p:spTree>
    <p:extLst>
      <p:ext uri="{BB962C8B-B14F-4D97-AF65-F5344CB8AC3E}">
        <p14:creationId xmlns:p14="http://schemas.microsoft.com/office/powerpoint/2010/main" val="2394048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B8263526-95C9-447F-B539-26D6DA0E3276}"/>
              </a:ext>
            </a:extLst>
          </p:cNvPr>
          <p:cNvSpPr/>
          <p:nvPr/>
        </p:nvSpPr>
        <p:spPr>
          <a:xfrm>
            <a:off x="0" y="2259510"/>
            <a:ext cx="11067002" cy="435416"/>
          </a:xfrm>
          <a:prstGeom prst="roundRect">
            <a:avLst>
              <a:gd name="adj" fmla="val 6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59" name="PlaceHolder 1"/>
          <p:cNvSpPr>
            <a:spLocks noGrp="1"/>
          </p:cNvSpPr>
          <p:nvPr>
            <p:ph/>
          </p:nvPr>
        </p:nvSpPr>
        <p:spPr>
          <a:xfrm>
            <a:off x="293459" y="2283538"/>
            <a:ext cx="10737661" cy="1395778"/>
          </a:xfrm>
          <a:prstGeom prst="rect">
            <a:avLst/>
          </a:prstGeom>
          <a:noFill/>
          <a:ln w="0">
            <a:noFill/>
          </a:ln>
        </p:spPr>
        <p:txBody>
          <a:bodyPr lIns="91440" tIns="45720" rIns="91440" bIns="45720" anchor="t">
            <a:noAutofit/>
          </a:bodyPr>
          <a:lstStyle/>
          <a:p>
            <a:pPr algn="l" defTabSz="914400">
              <a:lnSpc>
                <a:spcPct val="100000"/>
              </a:lnSpc>
              <a:spcBef>
                <a:spcPts val="1001"/>
              </a:spcBef>
              <a:tabLst>
                <a:tab pos="0" algn="l"/>
              </a:tabLst>
            </a:pPr>
            <a:r>
              <a:rPr lang="de-DE" sz="2200" b="1" dirty="0">
                <a:solidFill>
                  <a:schemeClr val="tx2"/>
                </a:solidFill>
                <a:latin typeface="PT Sans"/>
              </a:rPr>
              <a:t>8. Programm zur Lehrkräftegewinnung in Mangelbereichen</a:t>
            </a:r>
            <a:endParaRPr lang="de-DE" sz="2200" b="0" u="none" strike="noStrike" dirty="0">
              <a:solidFill>
                <a:schemeClr val="tx2"/>
              </a:solidFill>
              <a:effectLst/>
              <a:uFillTx/>
              <a:latin typeface="PT Sans"/>
            </a:endParaRPr>
          </a:p>
        </p:txBody>
      </p:sp>
      <p:sp>
        <p:nvSpPr>
          <p:cNvPr id="60" name="PlaceHolder 2"/>
          <p:cNvSpPr>
            <a:spLocks noGrp="1"/>
          </p:cNvSpPr>
          <p:nvPr>
            <p:ph type="title"/>
          </p:nvPr>
        </p:nvSpPr>
        <p:spPr>
          <a:xfrm>
            <a:off x="515880" y="554400"/>
            <a:ext cx="10515240" cy="720720"/>
          </a:xfrm>
          <a:prstGeom prst="rect">
            <a:avLst/>
          </a:prstGeom>
          <a:noFill/>
          <a:ln w="0">
            <a:noFill/>
          </a:ln>
        </p:spPr>
        <p:txBody>
          <a:bodyPr lIns="91440" tIns="45720" rIns="91440" bIns="45720" anchor="ctr">
            <a:normAutofit fontScale="90000"/>
          </a:bodyPr>
          <a:lstStyle/>
          <a:p>
            <a:pPr indent="0" algn="l" defTabSz="914400">
              <a:lnSpc>
                <a:spcPct val="90000"/>
              </a:lnSpc>
              <a:buNone/>
            </a:pPr>
            <a:r>
              <a:rPr lang="de-DE" sz="7000" b="0" u="none" strike="noStrike" dirty="0">
                <a:solidFill>
                  <a:srgbClr val="F5F1E9"/>
                </a:solidFill>
                <a:effectLst/>
                <a:uFillTx/>
                <a:latin typeface="GrueneType Neue"/>
              </a:rPr>
              <a:t>Mittelfristige Maßnahmen</a:t>
            </a:r>
          </a:p>
        </p:txBody>
      </p:sp>
      <p:sp>
        <p:nvSpPr>
          <p:cNvPr id="5" name="PlaceHolder 4"/>
          <p:cNvSpPr>
            <a:spLocks noGrp="1"/>
          </p:cNvSpPr>
          <p:nvPr>
            <p:ph type="sldNum" idx="9"/>
          </p:nvPr>
        </p:nvSpPr>
        <p:spPr/>
        <p:txBody>
          <a:bodyPr/>
          <a:lstStyle/>
          <a:p>
            <a:fld id="{A5F1B28A-2C56-437C-9297-B77E3E68134B}" type="slidenum">
              <a:t>14</a:t>
            </a:fld>
            <a:endParaRPr/>
          </a:p>
        </p:txBody>
      </p:sp>
      <p:sp>
        <p:nvSpPr>
          <p:cNvPr id="6" name="PlaceHolder 5"/>
          <p:cNvSpPr>
            <a:spLocks noGrp="1"/>
          </p:cNvSpPr>
          <p:nvPr>
            <p:ph type="dt" idx="7"/>
          </p:nvPr>
        </p:nvSpPr>
        <p:spPr/>
        <p:txBody>
          <a:bodyPr/>
          <a:lstStyle/>
          <a:p>
            <a:fld id="{D2EC2F43-4642-4D0E-90AD-46AD14DEBE0A}" type="datetime2">
              <a:rPr lang="de-DE"/>
              <a:t>Samstag, 6. Juni 2026</a:t>
            </a:fld>
            <a:endParaRPr lang="de-DE"/>
          </a:p>
        </p:txBody>
      </p:sp>
      <p:sp>
        <p:nvSpPr>
          <p:cNvPr id="3" name="Textfeld 2">
            <a:extLst>
              <a:ext uri="{FF2B5EF4-FFF2-40B4-BE49-F238E27FC236}">
                <a16:creationId xmlns:a16="http://schemas.microsoft.com/office/drawing/2014/main" id="{A4073DF4-F6C4-47B7-8D71-76C6A096CEB2}"/>
              </a:ext>
            </a:extLst>
          </p:cNvPr>
          <p:cNvSpPr txBox="1"/>
          <p:nvPr/>
        </p:nvSpPr>
        <p:spPr>
          <a:xfrm>
            <a:off x="515880" y="2781372"/>
            <a:ext cx="10114020" cy="3477875"/>
          </a:xfrm>
          <a:prstGeom prst="rect">
            <a:avLst/>
          </a:prstGeom>
          <a:noFill/>
        </p:spPr>
        <p:txBody>
          <a:bodyPr wrap="square" rtlCol="0">
            <a:spAutoFit/>
          </a:bodyPr>
          <a:lstStyle/>
          <a:p>
            <a:r>
              <a:rPr lang="de-DE" sz="2000" b="1" dirty="0">
                <a:solidFill>
                  <a:schemeClr val="bg1"/>
                </a:solidFill>
              </a:rPr>
              <a:t>Lehrkräftemangel nicht gleichmäßig verteilt und nicht durch fehlende Ausbildungskapazitäten verursacht: braucht neue Ideen und Wege, junge Menschen für den Beruf als Lehrkraft (in Mangelbereichen) zu gewinnen</a:t>
            </a:r>
          </a:p>
          <a:p>
            <a:pPr marL="457200" indent="-457200">
              <a:buFont typeface="+mj-lt"/>
              <a:buAutoNum type="arabicPeriod"/>
            </a:pPr>
            <a:endParaRPr lang="de-DE" sz="2000" b="1" dirty="0">
              <a:solidFill>
                <a:schemeClr val="bg1"/>
              </a:solidFill>
            </a:endParaRPr>
          </a:p>
          <a:p>
            <a:pPr marL="457200" indent="-457200">
              <a:buFont typeface="+mj-lt"/>
              <a:buAutoNum type="arabicPeriod"/>
            </a:pPr>
            <a:r>
              <a:rPr lang="de-DE" sz="2000" b="1" dirty="0">
                <a:solidFill>
                  <a:schemeClr val="bg1"/>
                </a:solidFill>
              </a:rPr>
              <a:t>Modellversuch für duales Lehramtsstudium in Mangellehrämtern (Haupt- und Realschulen, beruflichen Schulen, Förderpädagogik)</a:t>
            </a:r>
          </a:p>
          <a:p>
            <a:pPr marL="457200" indent="-457200">
              <a:buFont typeface="+mj-lt"/>
              <a:buAutoNum type="arabicPeriod"/>
            </a:pPr>
            <a:endParaRPr lang="de-DE" sz="2000" b="1" dirty="0">
              <a:solidFill>
                <a:schemeClr val="bg1"/>
              </a:solidFill>
            </a:endParaRPr>
          </a:p>
          <a:p>
            <a:pPr marL="457200" indent="-457200">
              <a:buFont typeface="+mj-lt"/>
              <a:buAutoNum type="arabicPeriod"/>
            </a:pPr>
            <a:r>
              <a:rPr lang="de-DE" sz="2000" b="1" dirty="0">
                <a:solidFill>
                  <a:schemeClr val="bg1"/>
                </a:solidFill>
              </a:rPr>
              <a:t>Modellversuch für Quereinstiegs-Masterstudiengänge in Mangelfächern (u.a. MINT, Musik – in allen Lehrämtern außer Förderpädagogik)</a:t>
            </a:r>
          </a:p>
          <a:p>
            <a:pPr marL="914400" lvl="1" indent="-457200">
              <a:buFont typeface="Arial" panose="020B0604020202020204" pitchFamily="34" charset="0"/>
              <a:buChar char="•"/>
            </a:pPr>
            <a:r>
              <a:rPr lang="de-DE" sz="2000" b="1" dirty="0">
                <a:solidFill>
                  <a:schemeClr val="bg1"/>
                </a:solidFill>
              </a:rPr>
              <a:t>Öffnung für BA-Absolvierende von staatlich anerkannten Musikakademien</a:t>
            </a:r>
          </a:p>
          <a:p>
            <a:pPr lvl="1"/>
            <a:endParaRPr lang="de-DE" sz="2000" b="1" dirty="0">
              <a:solidFill>
                <a:schemeClr val="bg1"/>
              </a:solidFill>
            </a:endParaRPr>
          </a:p>
        </p:txBody>
      </p:sp>
    </p:spTree>
    <p:extLst>
      <p:ext uri="{BB962C8B-B14F-4D97-AF65-F5344CB8AC3E}">
        <p14:creationId xmlns:p14="http://schemas.microsoft.com/office/powerpoint/2010/main" val="1356697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B8263526-95C9-447F-B539-26D6DA0E3276}"/>
              </a:ext>
            </a:extLst>
          </p:cNvPr>
          <p:cNvSpPr/>
          <p:nvPr/>
        </p:nvSpPr>
        <p:spPr>
          <a:xfrm>
            <a:off x="0" y="2259510"/>
            <a:ext cx="11067002" cy="435416"/>
          </a:xfrm>
          <a:prstGeom prst="roundRect">
            <a:avLst>
              <a:gd name="adj" fmla="val 6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59" name="PlaceHolder 1"/>
          <p:cNvSpPr>
            <a:spLocks noGrp="1"/>
          </p:cNvSpPr>
          <p:nvPr>
            <p:ph/>
          </p:nvPr>
        </p:nvSpPr>
        <p:spPr>
          <a:xfrm>
            <a:off x="293459" y="2283538"/>
            <a:ext cx="10737661" cy="1395778"/>
          </a:xfrm>
          <a:prstGeom prst="rect">
            <a:avLst/>
          </a:prstGeom>
          <a:noFill/>
          <a:ln w="0">
            <a:noFill/>
          </a:ln>
        </p:spPr>
        <p:txBody>
          <a:bodyPr lIns="91440" tIns="45720" rIns="91440" bIns="45720" anchor="t">
            <a:noAutofit/>
          </a:bodyPr>
          <a:lstStyle/>
          <a:p>
            <a:pPr algn="l" defTabSz="914400">
              <a:lnSpc>
                <a:spcPct val="100000"/>
              </a:lnSpc>
              <a:spcBef>
                <a:spcPts val="1001"/>
              </a:spcBef>
              <a:tabLst>
                <a:tab pos="0" algn="l"/>
              </a:tabLst>
            </a:pPr>
            <a:r>
              <a:rPr lang="de-DE" sz="2200" b="1" dirty="0">
                <a:solidFill>
                  <a:schemeClr val="tx2"/>
                </a:solidFill>
                <a:latin typeface="PT Sans"/>
              </a:rPr>
              <a:t>9. Reform der Lehrkräftefortbildung: mehr Zeit, Praxisanteile und Teamfortbildungen</a:t>
            </a:r>
            <a:endParaRPr lang="de-DE" sz="2200" b="0" u="none" strike="noStrike" dirty="0">
              <a:solidFill>
                <a:schemeClr val="tx2"/>
              </a:solidFill>
              <a:effectLst/>
              <a:uFillTx/>
              <a:latin typeface="PT Sans"/>
            </a:endParaRPr>
          </a:p>
        </p:txBody>
      </p:sp>
      <p:sp>
        <p:nvSpPr>
          <p:cNvPr id="60" name="PlaceHolder 2"/>
          <p:cNvSpPr>
            <a:spLocks noGrp="1"/>
          </p:cNvSpPr>
          <p:nvPr>
            <p:ph type="title"/>
          </p:nvPr>
        </p:nvSpPr>
        <p:spPr>
          <a:xfrm>
            <a:off x="515880" y="554400"/>
            <a:ext cx="10515240" cy="720720"/>
          </a:xfrm>
          <a:prstGeom prst="rect">
            <a:avLst/>
          </a:prstGeom>
          <a:noFill/>
          <a:ln w="0">
            <a:noFill/>
          </a:ln>
        </p:spPr>
        <p:txBody>
          <a:bodyPr lIns="91440" tIns="45720" rIns="91440" bIns="45720" anchor="ctr">
            <a:normAutofit fontScale="90000"/>
          </a:bodyPr>
          <a:lstStyle/>
          <a:p>
            <a:pPr indent="0" algn="l" defTabSz="914400">
              <a:lnSpc>
                <a:spcPct val="90000"/>
              </a:lnSpc>
              <a:buNone/>
            </a:pPr>
            <a:r>
              <a:rPr lang="de-DE" sz="7000" b="0" u="none" strike="noStrike" dirty="0">
                <a:solidFill>
                  <a:srgbClr val="F5F1E9"/>
                </a:solidFill>
                <a:effectLst/>
                <a:uFillTx/>
                <a:latin typeface="GrueneType Neue"/>
              </a:rPr>
              <a:t>Mittelfristige Maßnahmen</a:t>
            </a:r>
          </a:p>
        </p:txBody>
      </p:sp>
      <p:sp>
        <p:nvSpPr>
          <p:cNvPr id="5" name="PlaceHolder 4"/>
          <p:cNvSpPr>
            <a:spLocks noGrp="1"/>
          </p:cNvSpPr>
          <p:nvPr>
            <p:ph type="sldNum" idx="9"/>
          </p:nvPr>
        </p:nvSpPr>
        <p:spPr/>
        <p:txBody>
          <a:bodyPr/>
          <a:lstStyle/>
          <a:p>
            <a:fld id="{A5F1B28A-2C56-437C-9297-B77E3E68134B}" type="slidenum">
              <a:t>15</a:t>
            </a:fld>
            <a:endParaRPr/>
          </a:p>
        </p:txBody>
      </p:sp>
      <p:sp>
        <p:nvSpPr>
          <p:cNvPr id="6" name="PlaceHolder 5"/>
          <p:cNvSpPr>
            <a:spLocks noGrp="1"/>
          </p:cNvSpPr>
          <p:nvPr>
            <p:ph type="dt" idx="7"/>
          </p:nvPr>
        </p:nvSpPr>
        <p:spPr/>
        <p:txBody>
          <a:bodyPr/>
          <a:lstStyle/>
          <a:p>
            <a:fld id="{D2EC2F43-4642-4D0E-90AD-46AD14DEBE0A}" type="datetime2">
              <a:rPr lang="de-DE"/>
              <a:t>Samstag, 6. Juni 2026</a:t>
            </a:fld>
            <a:endParaRPr lang="de-DE"/>
          </a:p>
        </p:txBody>
      </p:sp>
      <p:sp>
        <p:nvSpPr>
          <p:cNvPr id="3" name="Textfeld 2">
            <a:extLst>
              <a:ext uri="{FF2B5EF4-FFF2-40B4-BE49-F238E27FC236}">
                <a16:creationId xmlns:a16="http://schemas.microsoft.com/office/drawing/2014/main" id="{A4073DF4-F6C4-47B7-8D71-76C6A096CEB2}"/>
              </a:ext>
            </a:extLst>
          </p:cNvPr>
          <p:cNvSpPr txBox="1"/>
          <p:nvPr/>
        </p:nvSpPr>
        <p:spPr>
          <a:xfrm>
            <a:off x="515880" y="2781372"/>
            <a:ext cx="10114020" cy="2862322"/>
          </a:xfrm>
          <a:prstGeom prst="rect">
            <a:avLst/>
          </a:prstGeom>
          <a:noFill/>
        </p:spPr>
        <p:txBody>
          <a:bodyPr wrap="square" rtlCol="0">
            <a:spAutoFit/>
          </a:bodyPr>
          <a:lstStyle/>
          <a:p>
            <a:pPr marL="342900" indent="-342900">
              <a:buFont typeface="Arial" panose="020B0604020202020204" pitchFamily="34" charset="0"/>
              <a:buChar char="•"/>
            </a:pPr>
            <a:r>
              <a:rPr lang="de-DE" sz="2000" b="1" dirty="0">
                <a:solidFill>
                  <a:schemeClr val="bg1"/>
                </a:solidFill>
              </a:rPr>
              <a:t>Fokus auf längere Fortbildungsreihen, statt einmaligen Halb-Tages-Veranstaltungen</a:t>
            </a:r>
          </a:p>
          <a:p>
            <a:pPr marL="914400" lvl="1" indent="-457200">
              <a:buFont typeface="Arial" panose="020B0604020202020204" pitchFamily="34" charset="0"/>
              <a:buChar char="•"/>
            </a:pPr>
            <a:r>
              <a:rPr lang="de-DE" sz="2000" b="1" dirty="0">
                <a:solidFill>
                  <a:schemeClr val="bg1"/>
                </a:solidFill>
              </a:rPr>
              <a:t>Verbindung von Inputphasen mit von den Fortbilder*innen begleiteten Erprobungs- und Anwendungsphasen im Unterricht sowie Reflexionsphasen </a:t>
            </a:r>
          </a:p>
          <a:p>
            <a:endParaRPr lang="de-DE" sz="2000" b="1" dirty="0">
              <a:solidFill>
                <a:schemeClr val="bg1"/>
              </a:solidFill>
            </a:endParaRPr>
          </a:p>
          <a:p>
            <a:pPr marL="342900" indent="-342900">
              <a:buFont typeface="Arial" panose="020B0604020202020204" pitchFamily="34" charset="0"/>
              <a:buChar char="•"/>
            </a:pPr>
            <a:r>
              <a:rPr lang="de-DE" sz="2000" b="1" dirty="0">
                <a:solidFill>
                  <a:schemeClr val="bg1"/>
                </a:solidFill>
              </a:rPr>
              <a:t>Mehr Fortbildungen im Team und gegenseitige Hospitationen im Unterricht</a:t>
            </a:r>
          </a:p>
          <a:p>
            <a:pPr marL="342900" indent="-342900">
              <a:buFont typeface="Arial" panose="020B0604020202020204" pitchFamily="34" charset="0"/>
              <a:buChar char="•"/>
            </a:pPr>
            <a:endParaRPr lang="de-DE" sz="2000" b="1" dirty="0">
              <a:solidFill>
                <a:schemeClr val="bg1"/>
              </a:solidFill>
            </a:endParaRPr>
          </a:p>
          <a:p>
            <a:pPr marL="342900" indent="-342900">
              <a:buFont typeface="Arial" panose="020B0604020202020204" pitchFamily="34" charset="0"/>
              <a:buChar char="•"/>
            </a:pPr>
            <a:r>
              <a:rPr lang="de-DE" sz="2000" b="1" dirty="0">
                <a:solidFill>
                  <a:schemeClr val="bg1"/>
                </a:solidFill>
              </a:rPr>
              <a:t>fest verankerte Zeiten zur kollegialen Fallberatung und für gegenseitige Hospitationen im Unterricht</a:t>
            </a:r>
          </a:p>
          <a:p>
            <a:pPr marL="457200" indent="-457200">
              <a:buFont typeface="Arial" panose="020B0604020202020204" pitchFamily="34" charset="0"/>
              <a:buChar char="•"/>
            </a:pPr>
            <a:endParaRPr lang="de-DE" sz="2000" b="1" dirty="0">
              <a:solidFill>
                <a:schemeClr val="bg1"/>
              </a:solidFill>
            </a:endParaRPr>
          </a:p>
        </p:txBody>
      </p:sp>
    </p:spTree>
    <p:extLst>
      <p:ext uri="{BB962C8B-B14F-4D97-AF65-F5344CB8AC3E}">
        <p14:creationId xmlns:p14="http://schemas.microsoft.com/office/powerpoint/2010/main" val="2325133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B8263526-95C9-447F-B539-26D6DA0E3276}"/>
              </a:ext>
            </a:extLst>
          </p:cNvPr>
          <p:cNvSpPr/>
          <p:nvPr/>
        </p:nvSpPr>
        <p:spPr>
          <a:xfrm>
            <a:off x="0" y="2259510"/>
            <a:ext cx="11067002" cy="435416"/>
          </a:xfrm>
          <a:prstGeom prst="roundRect">
            <a:avLst>
              <a:gd name="adj" fmla="val 6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59" name="PlaceHolder 1"/>
          <p:cNvSpPr>
            <a:spLocks noGrp="1"/>
          </p:cNvSpPr>
          <p:nvPr>
            <p:ph/>
          </p:nvPr>
        </p:nvSpPr>
        <p:spPr>
          <a:xfrm>
            <a:off x="293459" y="2283538"/>
            <a:ext cx="10737661" cy="1395778"/>
          </a:xfrm>
          <a:prstGeom prst="rect">
            <a:avLst/>
          </a:prstGeom>
          <a:noFill/>
          <a:ln w="0">
            <a:noFill/>
          </a:ln>
        </p:spPr>
        <p:txBody>
          <a:bodyPr lIns="91440" tIns="45720" rIns="91440" bIns="45720" anchor="t">
            <a:noAutofit/>
          </a:bodyPr>
          <a:lstStyle/>
          <a:p>
            <a:pPr algn="l" defTabSz="914400">
              <a:lnSpc>
                <a:spcPct val="100000"/>
              </a:lnSpc>
              <a:spcBef>
                <a:spcPts val="1001"/>
              </a:spcBef>
              <a:tabLst>
                <a:tab pos="0" algn="l"/>
              </a:tabLst>
            </a:pPr>
            <a:r>
              <a:rPr lang="de-DE" sz="2200" b="1" dirty="0">
                <a:solidFill>
                  <a:schemeClr val="tx2"/>
                </a:solidFill>
                <a:latin typeface="PT Sans"/>
              </a:rPr>
              <a:t>10. Schulleitungstandems aus pädagogischen und administrativen Schulleitungen </a:t>
            </a:r>
            <a:endParaRPr lang="de-DE" sz="2200" b="0" u="none" strike="noStrike" dirty="0">
              <a:solidFill>
                <a:schemeClr val="tx2"/>
              </a:solidFill>
              <a:effectLst/>
              <a:uFillTx/>
              <a:latin typeface="PT Sans"/>
            </a:endParaRPr>
          </a:p>
        </p:txBody>
      </p:sp>
      <p:sp>
        <p:nvSpPr>
          <p:cNvPr id="60" name="PlaceHolder 2"/>
          <p:cNvSpPr>
            <a:spLocks noGrp="1"/>
          </p:cNvSpPr>
          <p:nvPr>
            <p:ph type="title"/>
          </p:nvPr>
        </p:nvSpPr>
        <p:spPr>
          <a:xfrm>
            <a:off x="515880" y="554400"/>
            <a:ext cx="10515240" cy="720720"/>
          </a:xfrm>
          <a:prstGeom prst="rect">
            <a:avLst/>
          </a:prstGeom>
          <a:noFill/>
          <a:ln w="0">
            <a:noFill/>
          </a:ln>
        </p:spPr>
        <p:txBody>
          <a:bodyPr lIns="91440" tIns="45720" rIns="91440" bIns="45720" anchor="ctr">
            <a:normAutofit fontScale="90000"/>
          </a:bodyPr>
          <a:lstStyle/>
          <a:p>
            <a:pPr indent="0" algn="l" defTabSz="914400">
              <a:lnSpc>
                <a:spcPct val="90000"/>
              </a:lnSpc>
              <a:buNone/>
            </a:pPr>
            <a:r>
              <a:rPr lang="de-DE" sz="7000" b="0" u="none" strike="noStrike" dirty="0">
                <a:solidFill>
                  <a:srgbClr val="F5F1E9"/>
                </a:solidFill>
                <a:effectLst/>
                <a:uFillTx/>
                <a:latin typeface="GrueneType Neue"/>
              </a:rPr>
              <a:t>Mittelfristige Maßnahmen</a:t>
            </a:r>
          </a:p>
        </p:txBody>
      </p:sp>
      <p:sp>
        <p:nvSpPr>
          <p:cNvPr id="5" name="PlaceHolder 4"/>
          <p:cNvSpPr>
            <a:spLocks noGrp="1"/>
          </p:cNvSpPr>
          <p:nvPr>
            <p:ph type="sldNum" idx="9"/>
          </p:nvPr>
        </p:nvSpPr>
        <p:spPr/>
        <p:txBody>
          <a:bodyPr/>
          <a:lstStyle/>
          <a:p>
            <a:fld id="{A5F1B28A-2C56-437C-9297-B77E3E68134B}" type="slidenum">
              <a:t>16</a:t>
            </a:fld>
            <a:endParaRPr/>
          </a:p>
        </p:txBody>
      </p:sp>
      <p:sp>
        <p:nvSpPr>
          <p:cNvPr id="6" name="PlaceHolder 5"/>
          <p:cNvSpPr>
            <a:spLocks noGrp="1"/>
          </p:cNvSpPr>
          <p:nvPr>
            <p:ph type="dt" idx="7"/>
          </p:nvPr>
        </p:nvSpPr>
        <p:spPr/>
        <p:txBody>
          <a:bodyPr/>
          <a:lstStyle/>
          <a:p>
            <a:fld id="{D2EC2F43-4642-4D0E-90AD-46AD14DEBE0A}" type="datetime2">
              <a:rPr lang="de-DE"/>
              <a:t>Samstag, 6. Juni 2026</a:t>
            </a:fld>
            <a:endParaRPr lang="de-DE"/>
          </a:p>
        </p:txBody>
      </p:sp>
      <p:sp>
        <p:nvSpPr>
          <p:cNvPr id="3" name="Textfeld 2">
            <a:extLst>
              <a:ext uri="{FF2B5EF4-FFF2-40B4-BE49-F238E27FC236}">
                <a16:creationId xmlns:a16="http://schemas.microsoft.com/office/drawing/2014/main" id="{A4073DF4-F6C4-47B7-8D71-76C6A096CEB2}"/>
              </a:ext>
            </a:extLst>
          </p:cNvPr>
          <p:cNvSpPr txBox="1"/>
          <p:nvPr/>
        </p:nvSpPr>
        <p:spPr>
          <a:xfrm>
            <a:off x="515880" y="2781372"/>
            <a:ext cx="10114020" cy="3477875"/>
          </a:xfrm>
          <a:prstGeom prst="rect">
            <a:avLst/>
          </a:prstGeom>
          <a:noFill/>
        </p:spPr>
        <p:txBody>
          <a:bodyPr wrap="square" rtlCol="0">
            <a:spAutoFit/>
          </a:bodyPr>
          <a:lstStyle/>
          <a:p>
            <a:pPr marL="457200" indent="-457200">
              <a:buFont typeface="Arial" panose="020B0604020202020204" pitchFamily="34" charset="0"/>
              <a:buChar char="•"/>
            </a:pPr>
            <a:r>
              <a:rPr lang="de-DE" sz="2000" b="1" dirty="0">
                <a:solidFill>
                  <a:schemeClr val="bg1"/>
                </a:solidFill>
              </a:rPr>
              <a:t>Arbeitsbelastung von Schulleitungen hoch, gleichzeitig wenig Zeit für pädagogische Arbeit, wie Schul- und Unterrichtsentwicklung  </a:t>
            </a:r>
          </a:p>
          <a:p>
            <a:pPr marL="457200" indent="-457200">
              <a:buFont typeface="Arial" panose="020B0604020202020204" pitchFamily="34" charset="0"/>
              <a:buChar char="•"/>
            </a:pPr>
            <a:endParaRPr lang="de-DE" sz="2000" b="1" dirty="0">
              <a:solidFill>
                <a:schemeClr val="bg1"/>
              </a:solidFill>
            </a:endParaRPr>
          </a:p>
          <a:p>
            <a:pPr marL="457200" indent="-457200">
              <a:buFont typeface="Arial" panose="020B0604020202020204" pitchFamily="34" charset="0"/>
              <a:buChar char="•"/>
            </a:pPr>
            <a:r>
              <a:rPr lang="de-DE" sz="2000" b="1" dirty="0">
                <a:solidFill>
                  <a:schemeClr val="bg1"/>
                </a:solidFill>
              </a:rPr>
              <a:t>Modellprojekt für Schulleitungstandems aus pädagogischen und administrativen Schulleitungen an 50 Schulen (große Schulen mit niedrigem Sozialindex, s. Punkt 6)</a:t>
            </a:r>
          </a:p>
          <a:p>
            <a:pPr marL="457200" indent="-457200">
              <a:buFont typeface="Arial" panose="020B0604020202020204" pitchFamily="34" charset="0"/>
              <a:buChar char="•"/>
            </a:pPr>
            <a:endParaRPr lang="de-DE" sz="2000" b="1" dirty="0">
              <a:solidFill>
                <a:schemeClr val="bg1"/>
              </a:solidFill>
            </a:endParaRPr>
          </a:p>
          <a:p>
            <a:pPr marL="457200" indent="-457200">
              <a:buFont typeface="Arial" panose="020B0604020202020204" pitchFamily="34" charset="0"/>
              <a:buChar char="•"/>
            </a:pPr>
            <a:r>
              <a:rPr lang="de-DE" sz="2000" b="1" dirty="0">
                <a:solidFill>
                  <a:schemeClr val="bg1"/>
                </a:solidFill>
              </a:rPr>
              <a:t>Zusätzlich zu bisheriger (pädagogischer) Schulleitung, sollen administrative Schulleitungen mit zusätzlicher 50%-Stelle bei Verwaltung und Management unterstützen</a:t>
            </a:r>
          </a:p>
          <a:p>
            <a:pPr marL="457200" indent="-457200">
              <a:buFont typeface="Arial" panose="020B0604020202020204" pitchFamily="34" charset="0"/>
              <a:buChar char="•"/>
            </a:pPr>
            <a:endParaRPr lang="de-DE" sz="2000" b="1" dirty="0">
              <a:solidFill>
                <a:schemeClr val="bg1"/>
              </a:solidFill>
            </a:endParaRPr>
          </a:p>
          <a:p>
            <a:pPr marL="457200" indent="-457200">
              <a:buFont typeface="Arial" panose="020B0604020202020204" pitchFamily="34" charset="0"/>
              <a:buChar char="•"/>
            </a:pPr>
            <a:r>
              <a:rPr lang="de-DE" sz="2000" b="1" dirty="0">
                <a:solidFill>
                  <a:schemeClr val="bg1"/>
                </a:solidFill>
              </a:rPr>
              <a:t>Qualifizierungsangebote für (angehende) Schulleitungsmitglieder stärker auf Qualitätsentwicklung von Schule und Unterricht ausrichten</a:t>
            </a:r>
          </a:p>
        </p:txBody>
      </p:sp>
    </p:spTree>
    <p:extLst>
      <p:ext uri="{BB962C8B-B14F-4D97-AF65-F5344CB8AC3E}">
        <p14:creationId xmlns:p14="http://schemas.microsoft.com/office/powerpoint/2010/main" val="1331089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EC40ED-C806-4DAA-9328-5D5B0E152831}"/>
              </a:ext>
            </a:extLst>
          </p:cNvPr>
          <p:cNvSpPr>
            <a:spLocks noGrp="1"/>
          </p:cNvSpPr>
          <p:nvPr>
            <p:ph type="title"/>
          </p:nvPr>
        </p:nvSpPr>
        <p:spPr/>
        <p:txBody>
          <a:bodyPr/>
          <a:lstStyle/>
          <a:p>
            <a:r>
              <a:rPr lang="de-DE" dirty="0"/>
              <a:t>Zeitlicher Verlauf</a:t>
            </a:r>
          </a:p>
        </p:txBody>
      </p:sp>
      <p:sp>
        <p:nvSpPr>
          <p:cNvPr id="3" name="Textplatzhalter 2">
            <a:extLst>
              <a:ext uri="{FF2B5EF4-FFF2-40B4-BE49-F238E27FC236}">
                <a16:creationId xmlns:a16="http://schemas.microsoft.com/office/drawing/2014/main" id="{7803397F-DBAA-4081-9A85-FBF14BCF1150}"/>
              </a:ext>
            </a:extLst>
          </p:cNvPr>
          <p:cNvSpPr>
            <a:spLocks noGrp="1"/>
          </p:cNvSpPr>
          <p:nvPr>
            <p:ph type="body"/>
          </p:nvPr>
        </p:nvSpPr>
        <p:spPr/>
        <p:txBody>
          <a:bodyPr/>
          <a:lstStyle/>
          <a:p>
            <a:r>
              <a:rPr lang="de-DE" dirty="0"/>
              <a:t>Januar 26</a:t>
            </a:r>
          </a:p>
          <a:p>
            <a:endParaRPr lang="de-DE" dirty="0"/>
          </a:p>
          <a:p>
            <a:endParaRPr lang="de-DE" dirty="0"/>
          </a:p>
          <a:p>
            <a:endParaRPr lang="de-DE" dirty="0"/>
          </a:p>
          <a:p>
            <a:r>
              <a:rPr lang="de-DE" dirty="0"/>
              <a:t>LAG Bildung </a:t>
            </a:r>
          </a:p>
        </p:txBody>
      </p:sp>
      <p:sp>
        <p:nvSpPr>
          <p:cNvPr id="4" name="Textplatzhalter 3">
            <a:extLst>
              <a:ext uri="{FF2B5EF4-FFF2-40B4-BE49-F238E27FC236}">
                <a16:creationId xmlns:a16="http://schemas.microsoft.com/office/drawing/2014/main" id="{D39394F7-0A3C-45DC-8BBD-C2A9A9FFC463}"/>
              </a:ext>
            </a:extLst>
          </p:cNvPr>
          <p:cNvSpPr>
            <a:spLocks noGrp="1"/>
          </p:cNvSpPr>
          <p:nvPr>
            <p:ph type="body"/>
          </p:nvPr>
        </p:nvSpPr>
        <p:spPr/>
        <p:txBody>
          <a:bodyPr/>
          <a:lstStyle/>
          <a:p>
            <a:endParaRPr lang="de-DE" dirty="0"/>
          </a:p>
        </p:txBody>
      </p:sp>
      <p:pic>
        <p:nvPicPr>
          <p:cNvPr id="6" name="Grafik 5">
            <a:extLst>
              <a:ext uri="{FF2B5EF4-FFF2-40B4-BE49-F238E27FC236}">
                <a16:creationId xmlns:a16="http://schemas.microsoft.com/office/drawing/2014/main" id="{8E8E89C3-0B4D-47ED-923B-2AC715A25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914" y="327096"/>
            <a:ext cx="7696867" cy="1935648"/>
          </a:xfrm>
          <a:prstGeom prst="rect">
            <a:avLst/>
          </a:prstGeom>
        </p:spPr>
      </p:pic>
      <p:pic>
        <p:nvPicPr>
          <p:cNvPr id="8" name="Grafik 7">
            <a:extLst>
              <a:ext uri="{FF2B5EF4-FFF2-40B4-BE49-F238E27FC236}">
                <a16:creationId xmlns:a16="http://schemas.microsoft.com/office/drawing/2014/main" id="{C70E280D-F425-41EA-9EAB-A70505451A67}"/>
              </a:ext>
            </a:extLst>
          </p:cNvPr>
          <p:cNvPicPr>
            <a:picLocks noChangeAspect="1"/>
          </p:cNvPicPr>
          <p:nvPr/>
        </p:nvPicPr>
        <p:blipFill>
          <a:blip r:embed="rId3"/>
          <a:stretch>
            <a:fillRect/>
          </a:stretch>
        </p:blipFill>
        <p:spPr>
          <a:xfrm>
            <a:off x="454914" y="2341358"/>
            <a:ext cx="3787468" cy="769687"/>
          </a:xfrm>
          <a:prstGeom prst="rect">
            <a:avLst/>
          </a:prstGeom>
        </p:spPr>
      </p:pic>
      <p:pic>
        <p:nvPicPr>
          <p:cNvPr id="10" name="Grafik 9">
            <a:extLst>
              <a:ext uri="{FF2B5EF4-FFF2-40B4-BE49-F238E27FC236}">
                <a16:creationId xmlns:a16="http://schemas.microsoft.com/office/drawing/2014/main" id="{DF62A1C1-DB15-4F24-9CAC-3DB5D706CD28}"/>
              </a:ext>
            </a:extLst>
          </p:cNvPr>
          <p:cNvPicPr>
            <a:picLocks noChangeAspect="1"/>
          </p:cNvPicPr>
          <p:nvPr/>
        </p:nvPicPr>
        <p:blipFill>
          <a:blip r:embed="rId4"/>
          <a:stretch>
            <a:fillRect/>
          </a:stretch>
        </p:blipFill>
        <p:spPr>
          <a:xfrm>
            <a:off x="-175802" y="3111045"/>
            <a:ext cx="5574654" cy="1781451"/>
          </a:xfrm>
          <a:prstGeom prst="rect">
            <a:avLst/>
          </a:prstGeom>
        </p:spPr>
      </p:pic>
      <p:pic>
        <p:nvPicPr>
          <p:cNvPr id="12" name="Grafik 11">
            <a:extLst>
              <a:ext uri="{FF2B5EF4-FFF2-40B4-BE49-F238E27FC236}">
                <a16:creationId xmlns:a16="http://schemas.microsoft.com/office/drawing/2014/main" id="{9AEAC32D-B696-449C-A343-DF39152368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3408" y="1522224"/>
            <a:ext cx="7773074" cy="5197290"/>
          </a:xfrm>
          <a:prstGeom prst="rect">
            <a:avLst/>
          </a:prstGeom>
        </p:spPr>
      </p:pic>
    </p:spTree>
    <p:extLst>
      <p:ext uri="{BB962C8B-B14F-4D97-AF65-F5344CB8AC3E}">
        <p14:creationId xmlns:p14="http://schemas.microsoft.com/office/powerpoint/2010/main" val="3707164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EB4F9-A6AD-4C72-9376-EEABB5B8DF3B}"/>
              </a:ext>
            </a:extLst>
          </p:cNvPr>
          <p:cNvSpPr>
            <a:spLocks noGrp="1"/>
          </p:cNvSpPr>
          <p:nvPr>
            <p:ph type="title"/>
          </p:nvPr>
        </p:nvSpPr>
        <p:spPr/>
        <p:txBody>
          <a:bodyPr/>
          <a:lstStyle/>
          <a:p>
            <a:endParaRPr lang="de-DE" dirty="0"/>
          </a:p>
        </p:txBody>
      </p:sp>
      <p:sp>
        <p:nvSpPr>
          <p:cNvPr id="3" name="Textplatzhalter 2">
            <a:extLst>
              <a:ext uri="{FF2B5EF4-FFF2-40B4-BE49-F238E27FC236}">
                <a16:creationId xmlns:a16="http://schemas.microsoft.com/office/drawing/2014/main" id="{6FBFDC5E-F657-45C2-B36B-16FEEA484BA5}"/>
              </a:ext>
            </a:extLst>
          </p:cNvPr>
          <p:cNvSpPr>
            <a:spLocks noGrp="1"/>
          </p:cNvSpPr>
          <p:nvPr>
            <p:ph type="body"/>
          </p:nvPr>
        </p:nvSpPr>
        <p:spPr/>
        <p:txBody>
          <a:bodyPr/>
          <a:lstStyle/>
          <a:p>
            <a:endParaRPr lang="de-DE"/>
          </a:p>
        </p:txBody>
      </p:sp>
      <p:sp>
        <p:nvSpPr>
          <p:cNvPr id="4" name="Textplatzhalter 3">
            <a:extLst>
              <a:ext uri="{FF2B5EF4-FFF2-40B4-BE49-F238E27FC236}">
                <a16:creationId xmlns:a16="http://schemas.microsoft.com/office/drawing/2014/main" id="{E439C435-54BA-4079-89FA-9BCAAC21BA8F}"/>
              </a:ext>
            </a:extLst>
          </p:cNvPr>
          <p:cNvSpPr>
            <a:spLocks noGrp="1"/>
          </p:cNvSpPr>
          <p:nvPr>
            <p:ph type="body"/>
          </p:nvPr>
        </p:nvSpPr>
        <p:spPr/>
        <p:txBody>
          <a:bodyPr/>
          <a:lstStyle/>
          <a:p>
            <a:endParaRPr lang="de-DE"/>
          </a:p>
        </p:txBody>
      </p:sp>
      <p:pic>
        <p:nvPicPr>
          <p:cNvPr id="6" name="Grafik 5">
            <a:extLst>
              <a:ext uri="{FF2B5EF4-FFF2-40B4-BE49-F238E27FC236}">
                <a16:creationId xmlns:a16="http://schemas.microsoft.com/office/drawing/2014/main" id="{A9562B42-03DB-474D-BECA-B67BFB627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24" y="263192"/>
            <a:ext cx="10177032" cy="4184014"/>
          </a:xfrm>
          <a:prstGeom prst="rect">
            <a:avLst/>
          </a:prstGeom>
        </p:spPr>
      </p:pic>
    </p:spTree>
    <p:extLst>
      <p:ext uri="{BB962C8B-B14F-4D97-AF65-F5344CB8AC3E}">
        <p14:creationId xmlns:p14="http://schemas.microsoft.com/office/powerpoint/2010/main" val="274156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feld 1"/>
          <p:cNvSpPr/>
          <p:nvPr/>
        </p:nvSpPr>
        <p:spPr>
          <a:xfrm>
            <a:off x="674100" y="5026226"/>
            <a:ext cx="5276880" cy="1231106"/>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spAutoFit/>
          </a:bodyPr>
          <a:lstStyle/>
          <a:p>
            <a:pPr defTabSz="914400">
              <a:lnSpc>
                <a:spcPct val="100000"/>
              </a:lnSpc>
            </a:pPr>
            <a:r>
              <a:rPr lang="de-DE" sz="1600" b="0" u="none" strike="noStrike" dirty="0">
                <a:solidFill>
                  <a:srgbClr val="F5F1E9"/>
                </a:solidFill>
                <a:effectLst/>
                <a:uFillTx/>
                <a:latin typeface="PT Sans"/>
              </a:rPr>
              <a:t>Daniel May</a:t>
            </a:r>
            <a:endParaRPr lang="de-DE" sz="1600" b="0" u="none" strike="noStrike" dirty="0">
              <a:solidFill>
                <a:srgbClr val="FFFFFF"/>
              </a:solidFill>
              <a:effectLst/>
              <a:uFillTx/>
              <a:latin typeface="Calibri"/>
            </a:endParaRPr>
          </a:p>
          <a:p>
            <a:pPr defTabSz="914400">
              <a:lnSpc>
                <a:spcPct val="100000"/>
              </a:lnSpc>
            </a:pPr>
            <a:r>
              <a:rPr lang="de-DE" sz="1600" u="none" strike="noStrike" dirty="0" err="1">
                <a:solidFill>
                  <a:srgbClr val="F5F1E9"/>
                </a:solidFill>
                <a:effectLst/>
                <a:uFillTx/>
                <a:latin typeface="PT Sans"/>
              </a:rPr>
              <a:t>Wildunger</a:t>
            </a:r>
            <a:r>
              <a:rPr lang="de-DE" sz="1600" u="none" strike="noStrike" dirty="0">
                <a:solidFill>
                  <a:srgbClr val="F5F1E9"/>
                </a:solidFill>
                <a:effectLst/>
                <a:uFillTx/>
                <a:latin typeface="PT Sans"/>
              </a:rPr>
              <a:t> Landstraße 1</a:t>
            </a:r>
          </a:p>
          <a:p>
            <a:pPr defTabSz="914400">
              <a:lnSpc>
                <a:spcPct val="100000"/>
              </a:lnSpc>
            </a:pPr>
            <a:r>
              <a:rPr lang="de-DE" sz="1600" u="none" strike="noStrike" dirty="0">
                <a:solidFill>
                  <a:srgbClr val="F5F1E9"/>
                </a:solidFill>
                <a:effectLst/>
                <a:uFillTx/>
                <a:latin typeface="PT Sans"/>
              </a:rPr>
              <a:t>34497 Korbach</a:t>
            </a:r>
            <a:endParaRPr lang="de-DE" sz="1600" u="none" strike="noStrike" dirty="0">
              <a:solidFill>
                <a:srgbClr val="FFFFFF"/>
              </a:solidFill>
              <a:effectLst/>
              <a:uFillTx/>
              <a:latin typeface="Calibri"/>
            </a:endParaRPr>
          </a:p>
          <a:p>
            <a:pPr defTabSz="914400">
              <a:lnSpc>
                <a:spcPct val="100000"/>
              </a:lnSpc>
            </a:pPr>
            <a:r>
              <a:rPr lang="de-DE" sz="1600" b="0" u="none" strike="noStrike" dirty="0">
                <a:solidFill>
                  <a:srgbClr val="F5F1E9"/>
                </a:solidFill>
                <a:effectLst/>
                <a:uFillTx/>
                <a:latin typeface="PT Sans"/>
              </a:rPr>
              <a:t>T +49 611350-794</a:t>
            </a:r>
            <a:endParaRPr lang="de-DE" sz="1600" b="0" u="none" strike="noStrike" dirty="0">
              <a:solidFill>
                <a:srgbClr val="FFFFFF"/>
              </a:solidFill>
              <a:effectLst/>
              <a:uFillTx/>
              <a:latin typeface="Calibri"/>
            </a:endParaRPr>
          </a:p>
          <a:p>
            <a:pPr defTabSz="914400">
              <a:lnSpc>
                <a:spcPct val="100000"/>
              </a:lnSpc>
            </a:pPr>
            <a:r>
              <a:rPr lang="de-DE" sz="1600" b="0" u="none" strike="noStrike" dirty="0">
                <a:solidFill>
                  <a:srgbClr val="F5F1E9"/>
                </a:solidFill>
                <a:effectLst/>
                <a:uFillTx/>
                <a:latin typeface="PT Sans"/>
              </a:rPr>
              <a:t>d.may@ltg.hessen.de</a:t>
            </a:r>
            <a:endParaRPr lang="de-DE" sz="1600" b="0" u="none" strike="noStrike" dirty="0">
              <a:solidFill>
                <a:srgbClr val="FFFFFF"/>
              </a:solidFill>
              <a:effectLst/>
              <a:uFillTx/>
              <a:latin typeface="Calibri"/>
            </a:endParaRPr>
          </a:p>
        </p:txBody>
      </p:sp>
      <p:pic>
        <p:nvPicPr>
          <p:cNvPr id="102" name="Grafik 9"/>
          <p:cNvPicPr/>
          <p:nvPr/>
        </p:nvPicPr>
        <p:blipFill>
          <a:blip r:embed="rId2"/>
          <a:srcRect l="6993" t="11276" r="7069" b="11118"/>
          <a:stretch/>
        </p:blipFill>
        <p:spPr>
          <a:xfrm>
            <a:off x="515880" y="445680"/>
            <a:ext cx="2447280" cy="1325520"/>
          </a:xfrm>
          <a:prstGeom prst="rect">
            <a:avLst/>
          </a:prstGeom>
          <a:noFill/>
          <a:ln w="0">
            <a:noFill/>
          </a:ln>
        </p:spPr>
      </p:pic>
      <p:sp>
        <p:nvSpPr>
          <p:cNvPr id="103" name="PlaceHolder 1"/>
          <p:cNvSpPr>
            <a:spLocks noGrp="1"/>
          </p:cNvSpPr>
          <p:nvPr>
            <p:ph type="title"/>
          </p:nvPr>
        </p:nvSpPr>
        <p:spPr>
          <a:xfrm>
            <a:off x="1311442" y="2509769"/>
            <a:ext cx="9358778" cy="1368360"/>
          </a:xfrm>
          <a:prstGeom prst="rect">
            <a:avLst/>
          </a:prstGeom>
          <a:noFill/>
          <a:ln w="0">
            <a:noFill/>
          </a:ln>
        </p:spPr>
        <p:txBody>
          <a:bodyPr lIns="91440" tIns="45720" rIns="91440" bIns="45720" anchor="ctr">
            <a:normAutofit fontScale="90000"/>
          </a:bodyPr>
          <a:lstStyle/>
          <a:p>
            <a:pPr indent="0" algn="l" defTabSz="914400">
              <a:lnSpc>
                <a:spcPct val="90000"/>
              </a:lnSpc>
              <a:buNone/>
            </a:pPr>
            <a:r>
              <a:rPr lang="de-DE" sz="14000" b="0" u="none" strike="noStrike" dirty="0">
                <a:solidFill>
                  <a:srgbClr val="F5F1E9"/>
                </a:solidFill>
                <a:effectLst/>
                <a:uFillTx/>
                <a:latin typeface="GrueneType Neue"/>
              </a:rPr>
              <a:t>Vielen Dank</a:t>
            </a:r>
          </a:p>
        </p:txBody>
      </p:sp>
      <p:sp>
        <p:nvSpPr>
          <p:cNvPr id="104" name="Titel 1"/>
          <p:cNvSpPr/>
          <p:nvPr/>
        </p:nvSpPr>
        <p:spPr>
          <a:xfrm>
            <a:off x="4491047" y="4237466"/>
            <a:ext cx="6768720" cy="78876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32500" lnSpcReduction="20000"/>
          </a:bodyPr>
          <a:lstStyle/>
          <a:p>
            <a:pPr defTabSz="914400">
              <a:lnSpc>
                <a:spcPct val="90000"/>
              </a:lnSpc>
            </a:pPr>
            <a:r>
              <a:rPr lang="de-DE" sz="14000" b="0" u="none" strike="noStrike" dirty="0">
                <a:solidFill>
                  <a:srgbClr val="F5F1E9"/>
                </a:solidFill>
                <a:effectLst/>
                <a:uFillTx/>
                <a:latin typeface="GrueneType Neue"/>
              </a:rPr>
              <a:t>für eure Aufmerksamkeit!</a:t>
            </a:r>
            <a:endParaRPr lang="de-DE" sz="14000" b="0" u="none" strike="noStrike" dirty="0">
              <a:solidFill>
                <a:srgbClr val="FFFFFF"/>
              </a:solidFill>
              <a:effectLst/>
              <a:uFillTx/>
              <a:latin typeface="Calibri"/>
            </a:endParaRPr>
          </a:p>
        </p:txBody>
      </p:sp>
      <p:sp>
        <p:nvSpPr>
          <p:cNvPr id="4" name="PlaceHolder 3"/>
          <p:cNvSpPr>
            <a:spLocks noGrp="1"/>
          </p:cNvSpPr>
          <p:nvPr>
            <p:ph type="sldNum" idx="6"/>
          </p:nvPr>
        </p:nvSpPr>
        <p:spPr/>
        <p:txBody>
          <a:bodyPr/>
          <a:lstStyle/>
          <a:p>
            <a:fld id="{635F5433-6D85-439D-951F-24D877330541}" type="slidenum">
              <a:t>19</a:t>
            </a:fld>
            <a:endParaRPr/>
          </a:p>
        </p:txBody>
      </p:sp>
      <p:sp>
        <p:nvSpPr>
          <p:cNvPr id="5" name="PlaceHolder 4"/>
          <p:cNvSpPr>
            <a:spLocks noGrp="1"/>
          </p:cNvSpPr>
          <p:nvPr>
            <p:ph type="dt" idx="4"/>
          </p:nvPr>
        </p:nvSpPr>
        <p:spPr/>
        <p:txBody>
          <a:bodyPr/>
          <a:lstStyle/>
          <a:p>
            <a:fld id="{6D6455C2-F573-412A-AA1B-D546D8ECF85A}" type="datetime2">
              <a:rPr lang="de-DE"/>
              <a:t>Samstag, 6. Juni 2026</a:t>
            </a:fld>
            <a:endParaRPr 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E98AB3-899F-4927-81F9-2795A27E9420}"/>
              </a:ext>
            </a:extLst>
          </p:cNvPr>
          <p:cNvSpPr>
            <a:spLocks noGrp="1"/>
          </p:cNvSpPr>
          <p:nvPr>
            <p:ph type="title"/>
          </p:nvPr>
        </p:nvSpPr>
        <p:spPr/>
        <p:txBody>
          <a:bodyPr/>
          <a:lstStyle/>
          <a:p>
            <a:endParaRPr lang="de-DE" dirty="0"/>
          </a:p>
        </p:txBody>
      </p:sp>
      <p:sp>
        <p:nvSpPr>
          <p:cNvPr id="3" name="Textplatzhalter 2">
            <a:extLst>
              <a:ext uri="{FF2B5EF4-FFF2-40B4-BE49-F238E27FC236}">
                <a16:creationId xmlns:a16="http://schemas.microsoft.com/office/drawing/2014/main" id="{AB2DB015-43C8-4BCE-8AFB-D60CB6AD0DAE}"/>
              </a:ext>
            </a:extLst>
          </p:cNvPr>
          <p:cNvSpPr>
            <a:spLocks noGrp="1"/>
          </p:cNvSpPr>
          <p:nvPr>
            <p:ph type="body"/>
          </p:nvPr>
        </p:nvSpPr>
        <p:spPr/>
        <p:txBody>
          <a:bodyPr/>
          <a:lstStyle/>
          <a:p>
            <a:endParaRPr lang="de-DE" dirty="0"/>
          </a:p>
        </p:txBody>
      </p:sp>
      <p:pic>
        <p:nvPicPr>
          <p:cNvPr id="5" name="Grafik 4">
            <a:extLst>
              <a:ext uri="{FF2B5EF4-FFF2-40B4-BE49-F238E27FC236}">
                <a16:creationId xmlns:a16="http://schemas.microsoft.com/office/drawing/2014/main" id="{B7780067-BBA4-410E-98E1-102C2A201BFF}"/>
              </a:ext>
            </a:extLst>
          </p:cNvPr>
          <p:cNvPicPr>
            <a:picLocks noChangeAspect="1"/>
          </p:cNvPicPr>
          <p:nvPr/>
        </p:nvPicPr>
        <p:blipFill>
          <a:blip r:embed="rId2"/>
          <a:stretch>
            <a:fillRect/>
          </a:stretch>
        </p:blipFill>
        <p:spPr>
          <a:xfrm>
            <a:off x="2640776" y="1473654"/>
            <a:ext cx="9551224" cy="5575250"/>
          </a:xfrm>
          <a:prstGeom prst="rect">
            <a:avLst/>
          </a:prstGeom>
        </p:spPr>
      </p:pic>
      <p:pic>
        <p:nvPicPr>
          <p:cNvPr id="7" name="Grafik 6">
            <a:extLst>
              <a:ext uri="{FF2B5EF4-FFF2-40B4-BE49-F238E27FC236}">
                <a16:creationId xmlns:a16="http://schemas.microsoft.com/office/drawing/2014/main" id="{DD425A7E-92E5-49DA-B2F8-B179F71A4492}"/>
              </a:ext>
            </a:extLst>
          </p:cNvPr>
          <p:cNvPicPr>
            <a:picLocks noChangeAspect="1"/>
          </p:cNvPicPr>
          <p:nvPr/>
        </p:nvPicPr>
        <p:blipFill>
          <a:blip r:embed="rId3"/>
          <a:stretch>
            <a:fillRect/>
          </a:stretch>
        </p:blipFill>
        <p:spPr>
          <a:xfrm>
            <a:off x="0" y="-310085"/>
            <a:ext cx="5486875" cy="2225233"/>
          </a:xfrm>
          <a:prstGeom prst="rect">
            <a:avLst/>
          </a:prstGeom>
        </p:spPr>
      </p:pic>
    </p:spTree>
    <p:extLst>
      <p:ext uri="{BB962C8B-B14F-4D97-AF65-F5344CB8AC3E}">
        <p14:creationId xmlns:p14="http://schemas.microsoft.com/office/powerpoint/2010/main" val="44535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94329-5163-48F3-957D-46068088EFE7}"/>
              </a:ext>
            </a:extLst>
          </p:cNvPr>
          <p:cNvSpPr>
            <a:spLocks noGrp="1"/>
          </p:cNvSpPr>
          <p:nvPr>
            <p:ph type="title"/>
          </p:nvPr>
        </p:nvSpPr>
        <p:spPr/>
        <p:txBody>
          <a:bodyPr/>
          <a:lstStyle/>
          <a:p>
            <a:endParaRPr lang="de-DE" dirty="0"/>
          </a:p>
        </p:txBody>
      </p:sp>
      <p:sp>
        <p:nvSpPr>
          <p:cNvPr id="3" name="Textplatzhalter 2">
            <a:extLst>
              <a:ext uri="{FF2B5EF4-FFF2-40B4-BE49-F238E27FC236}">
                <a16:creationId xmlns:a16="http://schemas.microsoft.com/office/drawing/2014/main" id="{CC8A2988-23F5-47AC-8E21-802A92DC577A}"/>
              </a:ext>
            </a:extLst>
          </p:cNvPr>
          <p:cNvSpPr>
            <a:spLocks noGrp="1"/>
          </p:cNvSpPr>
          <p:nvPr>
            <p:ph type="body"/>
          </p:nvPr>
        </p:nvSpPr>
        <p:spPr/>
        <p:txBody>
          <a:bodyPr/>
          <a:lstStyle/>
          <a:p>
            <a:endParaRPr lang="de-DE" dirty="0"/>
          </a:p>
        </p:txBody>
      </p:sp>
      <p:pic>
        <p:nvPicPr>
          <p:cNvPr id="5" name="Grafik 4">
            <a:extLst>
              <a:ext uri="{FF2B5EF4-FFF2-40B4-BE49-F238E27FC236}">
                <a16:creationId xmlns:a16="http://schemas.microsoft.com/office/drawing/2014/main" id="{0AF33650-4ECA-4DA7-BCC2-2564DD51F7DE}"/>
              </a:ext>
            </a:extLst>
          </p:cNvPr>
          <p:cNvPicPr>
            <a:picLocks noChangeAspect="1"/>
          </p:cNvPicPr>
          <p:nvPr/>
        </p:nvPicPr>
        <p:blipFill>
          <a:blip r:embed="rId2"/>
          <a:stretch>
            <a:fillRect/>
          </a:stretch>
        </p:blipFill>
        <p:spPr>
          <a:xfrm>
            <a:off x="0" y="-53309"/>
            <a:ext cx="12192000" cy="3782938"/>
          </a:xfrm>
          <a:prstGeom prst="rect">
            <a:avLst/>
          </a:prstGeom>
        </p:spPr>
      </p:pic>
      <p:pic>
        <p:nvPicPr>
          <p:cNvPr id="7" name="Grafik 6">
            <a:extLst>
              <a:ext uri="{FF2B5EF4-FFF2-40B4-BE49-F238E27FC236}">
                <a16:creationId xmlns:a16="http://schemas.microsoft.com/office/drawing/2014/main" id="{BB667133-F7AE-4C89-96B9-A2FCBD948C2F}"/>
              </a:ext>
            </a:extLst>
          </p:cNvPr>
          <p:cNvPicPr>
            <a:picLocks noChangeAspect="1"/>
          </p:cNvPicPr>
          <p:nvPr/>
        </p:nvPicPr>
        <p:blipFill>
          <a:blip r:embed="rId3"/>
          <a:stretch>
            <a:fillRect/>
          </a:stretch>
        </p:blipFill>
        <p:spPr>
          <a:xfrm>
            <a:off x="1212633" y="4456134"/>
            <a:ext cx="9297206" cy="662997"/>
          </a:xfrm>
          <a:prstGeom prst="rect">
            <a:avLst/>
          </a:prstGeom>
        </p:spPr>
      </p:pic>
      <p:pic>
        <p:nvPicPr>
          <p:cNvPr id="9" name="Grafik 8">
            <a:extLst>
              <a:ext uri="{FF2B5EF4-FFF2-40B4-BE49-F238E27FC236}">
                <a16:creationId xmlns:a16="http://schemas.microsoft.com/office/drawing/2014/main" id="{857C87BC-B5D9-426B-B647-B0CB1A492D5F}"/>
              </a:ext>
            </a:extLst>
          </p:cNvPr>
          <p:cNvPicPr>
            <a:picLocks noChangeAspect="1"/>
          </p:cNvPicPr>
          <p:nvPr/>
        </p:nvPicPr>
        <p:blipFill>
          <a:blip r:embed="rId4"/>
          <a:stretch>
            <a:fillRect/>
          </a:stretch>
        </p:blipFill>
        <p:spPr>
          <a:xfrm>
            <a:off x="1155478" y="6024484"/>
            <a:ext cx="9358171" cy="777307"/>
          </a:xfrm>
          <a:prstGeom prst="rect">
            <a:avLst/>
          </a:prstGeom>
        </p:spPr>
      </p:pic>
      <p:pic>
        <p:nvPicPr>
          <p:cNvPr id="11" name="Grafik 10">
            <a:extLst>
              <a:ext uri="{FF2B5EF4-FFF2-40B4-BE49-F238E27FC236}">
                <a16:creationId xmlns:a16="http://schemas.microsoft.com/office/drawing/2014/main" id="{550BEE89-4074-4260-A73D-C62DF1C4CCF4}"/>
              </a:ext>
            </a:extLst>
          </p:cNvPr>
          <p:cNvPicPr>
            <a:picLocks noChangeAspect="1"/>
          </p:cNvPicPr>
          <p:nvPr/>
        </p:nvPicPr>
        <p:blipFill>
          <a:blip r:embed="rId5"/>
          <a:stretch>
            <a:fillRect/>
          </a:stretch>
        </p:blipFill>
        <p:spPr>
          <a:xfrm>
            <a:off x="1159289" y="3537348"/>
            <a:ext cx="9350550" cy="952583"/>
          </a:xfrm>
          <a:prstGeom prst="rect">
            <a:avLst/>
          </a:prstGeom>
        </p:spPr>
      </p:pic>
      <p:pic>
        <p:nvPicPr>
          <p:cNvPr id="13" name="Grafik 12">
            <a:extLst>
              <a:ext uri="{FF2B5EF4-FFF2-40B4-BE49-F238E27FC236}">
                <a16:creationId xmlns:a16="http://schemas.microsoft.com/office/drawing/2014/main" id="{7D1DCAA8-9758-476D-9E3D-67EA1B91CD14}"/>
              </a:ext>
            </a:extLst>
          </p:cNvPr>
          <p:cNvPicPr>
            <a:picLocks noChangeAspect="1"/>
          </p:cNvPicPr>
          <p:nvPr/>
        </p:nvPicPr>
        <p:blipFill>
          <a:blip r:embed="rId6"/>
          <a:stretch>
            <a:fillRect/>
          </a:stretch>
        </p:blipFill>
        <p:spPr>
          <a:xfrm>
            <a:off x="1159289" y="5162101"/>
            <a:ext cx="9350550" cy="800169"/>
          </a:xfrm>
          <a:prstGeom prst="rect">
            <a:avLst/>
          </a:prstGeom>
        </p:spPr>
      </p:pic>
    </p:spTree>
    <p:extLst>
      <p:ext uri="{BB962C8B-B14F-4D97-AF65-F5344CB8AC3E}">
        <p14:creationId xmlns:p14="http://schemas.microsoft.com/office/powerpoint/2010/main" val="2370051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PlaceHolder 1"/>
          <p:cNvSpPr>
            <a:spLocks noGrp="1"/>
          </p:cNvSpPr>
          <p:nvPr>
            <p:ph type="title"/>
          </p:nvPr>
        </p:nvSpPr>
        <p:spPr>
          <a:xfrm>
            <a:off x="515880" y="512640"/>
            <a:ext cx="10515240" cy="790920"/>
          </a:xfrm>
          <a:prstGeom prst="rect">
            <a:avLst/>
          </a:prstGeom>
          <a:noFill/>
          <a:ln w="0">
            <a:noFill/>
          </a:ln>
        </p:spPr>
        <p:txBody>
          <a:bodyPr lIns="91440" tIns="45720" rIns="91440" bIns="45720" anchor="ctr">
            <a:noAutofit/>
          </a:bodyPr>
          <a:lstStyle/>
          <a:p>
            <a:pPr indent="0" algn="l" defTabSz="914400">
              <a:lnSpc>
                <a:spcPct val="90000"/>
              </a:lnSpc>
              <a:buNone/>
            </a:pPr>
            <a:r>
              <a:rPr lang="de-DE" sz="6300" b="0" u="none" strike="noStrike" dirty="0">
                <a:solidFill>
                  <a:srgbClr val="F5F1E9"/>
                </a:solidFill>
                <a:effectLst/>
                <a:uFillTx/>
                <a:latin typeface="GrueneType Neue"/>
              </a:rPr>
              <a:t>IQB-Bildungstrend 2024 </a:t>
            </a:r>
          </a:p>
        </p:txBody>
      </p:sp>
      <p:graphicFrame>
        <p:nvGraphicFramePr>
          <p:cNvPr id="90" name="Inhaltsplatzhalter 9"/>
          <p:cNvGraphicFramePr/>
          <p:nvPr>
            <p:extLst>
              <p:ext uri="{D42A27DB-BD31-4B8C-83A1-F6EECF244321}">
                <p14:modId xmlns:p14="http://schemas.microsoft.com/office/powerpoint/2010/main" val="1436928982"/>
              </p:ext>
            </p:extLst>
          </p:nvPr>
        </p:nvGraphicFramePr>
        <p:xfrm>
          <a:off x="6367518" y="1826216"/>
          <a:ext cx="5181120" cy="4350960"/>
        </p:xfrm>
        <a:graphic>
          <a:graphicData uri="http://schemas.openxmlformats.org/drawingml/2006/chart">
            <c:chart xmlns:c="http://schemas.openxmlformats.org/drawingml/2006/chart" xmlns:r="http://schemas.openxmlformats.org/officeDocument/2006/relationships" r:id="rId3"/>
          </a:graphicData>
        </a:graphic>
      </p:graphicFrame>
      <p:sp>
        <p:nvSpPr>
          <p:cNvPr id="4" name="PlaceHolder 3"/>
          <p:cNvSpPr>
            <a:spLocks noGrp="1"/>
          </p:cNvSpPr>
          <p:nvPr>
            <p:ph type="sldNum" idx="6"/>
          </p:nvPr>
        </p:nvSpPr>
        <p:spPr/>
        <p:txBody>
          <a:bodyPr/>
          <a:lstStyle/>
          <a:p>
            <a:fld id="{65CC2560-C2E1-4AC2-AE55-6C29958D0B84}" type="slidenum">
              <a:t>4</a:t>
            </a:fld>
            <a:endParaRPr/>
          </a:p>
        </p:txBody>
      </p:sp>
      <p:sp>
        <p:nvSpPr>
          <p:cNvPr id="5" name="PlaceHolder 4"/>
          <p:cNvSpPr>
            <a:spLocks noGrp="1"/>
          </p:cNvSpPr>
          <p:nvPr>
            <p:ph type="dt" idx="4"/>
          </p:nvPr>
        </p:nvSpPr>
        <p:spPr/>
        <p:txBody>
          <a:bodyPr/>
          <a:lstStyle/>
          <a:p>
            <a:fld id="{E4A93E9E-2747-4E6D-B754-01177EE50FAD}" type="datetime2">
              <a:rPr lang="de-DE"/>
              <a:t>Samstag, 6. Juni 2026</a:t>
            </a:fld>
            <a:endParaRPr lang="de-DE"/>
          </a:p>
        </p:txBody>
      </p:sp>
      <p:sp>
        <p:nvSpPr>
          <p:cNvPr id="2" name="Textfeld 1">
            <a:extLst>
              <a:ext uri="{FF2B5EF4-FFF2-40B4-BE49-F238E27FC236}">
                <a16:creationId xmlns:a16="http://schemas.microsoft.com/office/drawing/2014/main" id="{E80CD009-A87D-4092-B10A-F29EB0E1D2BB}"/>
              </a:ext>
            </a:extLst>
          </p:cNvPr>
          <p:cNvSpPr txBox="1"/>
          <p:nvPr/>
        </p:nvSpPr>
        <p:spPr>
          <a:xfrm>
            <a:off x="643362" y="2080540"/>
            <a:ext cx="5013367" cy="3416320"/>
          </a:xfrm>
          <a:prstGeom prst="rect">
            <a:avLst/>
          </a:prstGeom>
          <a:noFill/>
        </p:spPr>
        <p:txBody>
          <a:bodyPr wrap="square" rtlCol="0">
            <a:spAutoFit/>
          </a:bodyPr>
          <a:lstStyle/>
          <a:p>
            <a:pPr marL="285750" indent="-285750">
              <a:buFont typeface="Arial" panose="020B0604020202020204" pitchFamily="34" charset="0"/>
              <a:buChar char="•"/>
            </a:pPr>
            <a:r>
              <a:rPr lang="de-DE" sz="2400" dirty="0">
                <a:solidFill>
                  <a:schemeClr val="bg1"/>
                </a:solidFill>
              </a:rPr>
              <a:t>Bundesweit deutlicher Kompetenzrückgang in MINT-Fächern</a:t>
            </a:r>
          </a:p>
          <a:p>
            <a:pPr marL="285750" indent="-285750">
              <a:buFont typeface="Arial" panose="020B0604020202020204" pitchFamily="34" charset="0"/>
              <a:buChar char="•"/>
            </a:pPr>
            <a:r>
              <a:rPr lang="de-DE" sz="2400" dirty="0">
                <a:solidFill>
                  <a:schemeClr val="bg1"/>
                </a:solidFill>
              </a:rPr>
              <a:t>Hessen im Länder- und Zeitvergleich deutlich verschlechtert</a:t>
            </a:r>
          </a:p>
          <a:p>
            <a:pPr marL="285750" indent="-285750">
              <a:buFont typeface="Arial" panose="020B0604020202020204" pitchFamily="34" charset="0"/>
              <a:buChar char="•"/>
            </a:pPr>
            <a:r>
              <a:rPr lang="de-DE" sz="2400" dirty="0">
                <a:solidFill>
                  <a:schemeClr val="bg1"/>
                </a:solidFill>
              </a:rPr>
              <a:t>Gegenmodell Hamburg: gegen den Bundestrend stabile Kompetenzwerte und deutliche Verbesserung im Ländervergleich</a:t>
            </a:r>
          </a:p>
        </p:txBody>
      </p:sp>
      <p:sp>
        <p:nvSpPr>
          <p:cNvPr id="8" name="Textfeld 7">
            <a:extLst>
              <a:ext uri="{FF2B5EF4-FFF2-40B4-BE49-F238E27FC236}">
                <a16:creationId xmlns:a16="http://schemas.microsoft.com/office/drawing/2014/main" id="{E8297DA5-0DAA-4F48-B5A9-6F980B770EA5}"/>
              </a:ext>
            </a:extLst>
          </p:cNvPr>
          <p:cNvSpPr txBox="1"/>
          <p:nvPr/>
        </p:nvSpPr>
        <p:spPr>
          <a:xfrm>
            <a:off x="6555777" y="6195155"/>
            <a:ext cx="6096000" cy="257506"/>
          </a:xfrm>
          <a:prstGeom prst="rect">
            <a:avLst/>
          </a:prstGeom>
          <a:noFill/>
        </p:spPr>
        <p:txBody>
          <a:bodyPr wrap="square">
            <a:spAutoFit/>
          </a:bodyPr>
          <a:lstStyle/>
          <a:p>
            <a:pPr>
              <a:lnSpc>
                <a:spcPct val="107000"/>
              </a:lnSpc>
              <a:spcAft>
                <a:spcPts val="800"/>
              </a:spcAft>
            </a:pPr>
            <a:r>
              <a:rPr lang="de-DE" sz="1050" dirty="0">
                <a:solidFill>
                  <a:schemeClr val="bg1"/>
                </a:solidFill>
                <a:effectLst/>
                <a:ea typeface="Calibri" panose="020F0502020204030204" pitchFamily="34" charset="0"/>
                <a:cs typeface="Times New Roman" panose="02020603050405020304" pitchFamily="18" charset="0"/>
              </a:rPr>
              <a:t>Quelle: IQB-Berichtsband 2024, eigene Darstellung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PlaceHolder 1"/>
          <p:cNvSpPr>
            <a:spLocks noGrp="1"/>
          </p:cNvSpPr>
          <p:nvPr>
            <p:ph type="title"/>
          </p:nvPr>
        </p:nvSpPr>
        <p:spPr>
          <a:xfrm>
            <a:off x="515880" y="512640"/>
            <a:ext cx="10515240" cy="790920"/>
          </a:xfrm>
          <a:prstGeom prst="rect">
            <a:avLst/>
          </a:prstGeom>
          <a:noFill/>
          <a:ln w="0">
            <a:noFill/>
          </a:ln>
        </p:spPr>
        <p:txBody>
          <a:bodyPr lIns="91440" tIns="45720" rIns="91440" bIns="45720" anchor="ctr">
            <a:noAutofit/>
          </a:bodyPr>
          <a:lstStyle/>
          <a:p>
            <a:pPr indent="0" algn="l" defTabSz="914400">
              <a:lnSpc>
                <a:spcPct val="90000"/>
              </a:lnSpc>
              <a:buNone/>
            </a:pPr>
            <a:r>
              <a:rPr lang="de-DE" sz="6300" b="0" u="none" strike="noStrike" dirty="0">
                <a:solidFill>
                  <a:srgbClr val="F5F1E9"/>
                </a:solidFill>
                <a:effectLst/>
                <a:uFillTx/>
                <a:latin typeface="GrueneType Neue"/>
              </a:rPr>
              <a:t>IQB-Bildungstrend 2024 </a:t>
            </a:r>
          </a:p>
        </p:txBody>
      </p:sp>
      <p:sp>
        <p:nvSpPr>
          <p:cNvPr id="4" name="PlaceHolder 3"/>
          <p:cNvSpPr>
            <a:spLocks noGrp="1"/>
          </p:cNvSpPr>
          <p:nvPr>
            <p:ph type="sldNum" idx="6"/>
          </p:nvPr>
        </p:nvSpPr>
        <p:spPr/>
        <p:txBody>
          <a:bodyPr/>
          <a:lstStyle/>
          <a:p>
            <a:fld id="{65CC2560-C2E1-4AC2-AE55-6C29958D0B84}" type="slidenum">
              <a:t>5</a:t>
            </a:fld>
            <a:endParaRPr/>
          </a:p>
        </p:txBody>
      </p:sp>
      <p:sp>
        <p:nvSpPr>
          <p:cNvPr id="5" name="PlaceHolder 4"/>
          <p:cNvSpPr>
            <a:spLocks noGrp="1"/>
          </p:cNvSpPr>
          <p:nvPr>
            <p:ph type="dt" idx="4"/>
          </p:nvPr>
        </p:nvSpPr>
        <p:spPr/>
        <p:txBody>
          <a:bodyPr/>
          <a:lstStyle/>
          <a:p>
            <a:fld id="{E4A93E9E-2747-4E6D-B754-01177EE50FAD}" type="datetime2">
              <a:rPr lang="de-DE"/>
              <a:t>Samstag, 6. Juni 2026</a:t>
            </a:fld>
            <a:endParaRPr lang="de-DE"/>
          </a:p>
        </p:txBody>
      </p:sp>
      <p:graphicFrame>
        <p:nvGraphicFramePr>
          <p:cNvPr id="3" name="Tabelle 2">
            <a:extLst>
              <a:ext uri="{FF2B5EF4-FFF2-40B4-BE49-F238E27FC236}">
                <a16:creationId xmlns:a16="http://schemas.microsoft.com/office/drawing/2014/main" id="{51C32E33-8206-4EF3-B793-EC3AA0C5B645}"/>
              </a:ext>
            </a:extLst>
          </p:cNvPr>
          <p:cNvGraphicFramePr>
            <a:graphicFrameLocks noGrp="1"/>
          </p:cNvGraphicFramePr>
          <p:nvPr>
            <p:extLst>
              <p:ext uri="{D42A27DB-BD31-4B8C-83A1-F6EECF244321}">
                <p14:modId xmlns:p14="http://schemas.microsoft.com/office/powerpoint/2010/main" val="362933911"/>
              </p:ext>
            </p:extLst>
          </p:nvPr>
        </p:nvGraphicFramePr>
        <p:xfrm>
          <a:off x="947259" y="1700096"/>
          <a:ext cx="7257277" cy="4355075"/>
        </p:xfrm>
        <a:graphic>
          <a:graphicData uri="http://schemas.openxmlformats.org/drawingml/2006/table">
            <a:tbl>
              <a:tblPr firstRow="1" firstCol="1" bandRow="1"/>
              <a:tblGrid>
                <a:gridCol w="1444435">
                  <a:extLst>
                    <a:ext uri="{9D8B030D-6E8A-4147-A177-3AD203B41FA5}">
                      <a16:colId xmlns:a16="http://schemas.microsoft.com/office/drawing/2014/main" val="1375730871"/>
                    </a:ext>
                  </a:extLst>
                </a:gridCol>
                <a:gridCol w="962001">
                  <a:extLst>
                    <a:ext uri="{9D8B030D-6E8A-4147-A177-3AD203B41FA5}">
                      <a16:colId xmlns:a16="http://schemas.microsoft.com/office/drawing/2014/main" val="3262129251"/>
                    </a:ext>
                  </a:extLst>
                </a:gridCol>
                <a:gridCol w="866808">
                  <a:extLst>
                    <a:ext uri="{9D8B030D-6E8A-4147-A177-3AD203B41FA5}">
                      <a16:colId xmlns:a16="http://schemas.microsoft.com/office/drawing/2014/main" val="2076910634"/>
                    </a:ext>
                  </a:extLst>
                </a:gridCol>
                <a:gridCol w="1004567">
                  <a:extLst>
                    <a:ext uri="{9D8B030D-6E8A-4147-A177-3AD203B41FA5}">
                      <a16:colId xmlns:a16="http://schemas.microsoft.com/office/drawing/2014/main" val="731325296"/>
                    </a:ext>
                  </a:extLst>
                </a:gridCol>
                <a:gridCol w="866808">
                  <a:extLst>
                    <a:ext uri="{9D8B030D-6E8A-4147-A177-3AD203B41FA5}">
                      <a16:colId xmlns:a16="http://schemas.microsoft.com/office/drawing/2014/main" val="2280086659"/>
                    </a:ext>
                  </a:extLst>
                </a:gridCol>
                <a:gridCol w="1141554">
                  <a:extLst>
                    <a:ext uri="{9D8B030D-6E8A-4147-A177-3AD203B41FA5}">
                      <a16:colId xmlns:a16="http://schemas.microsoft.com/office/drawing/2014/main" val="2542882533"/>
                    </a:ext>
                  </a:extLst>
                </a:gridCol>
                <a:gridCol w="971104">
                  <a:extLst>
                    <a:ext uri="{9D8B030D-6E8A-4147-A177-3AD203B41FA5}">
                      <a16:colId xmlns:a16="http://schemas.microsoft.com/office/drawing/2014/main" val="4259560540"/>
                    </a:ext>
                  </a:extLst>
                </a:gridCol>
              </a:tblGrid>
              <a:tr h="852701">
                <a:tc>
                  <a:txBody>
                    <a:bodyPr/>
                    <a:lstStyle/>
                    <a:p>
                      <a:pPr>
                        <a:lnSpc>
                          <a:spcPct val="107000"/>
                        </a:lnSpc>
                        <a:spcAft>
                          <a:spcPts val="800"/>
                        </a:spcAft>
                      </a:pPr>
                      <a:r>
                        <a:rPr lang="de-DE" sz="1200" b="1" dirty="0">
                          <a:solidFill>
                            <a:schemeClr val="bg1"/>
                          </a:solidFill>
                          <a:effectLst/>
                          <a:latin typeface="+mn-lt"/>
                          <a:ea typeface="Calibri" panose="020F0502020204030204" pitchFamily="34" charset="0"/>
                          <a:cs typeface="Times New Roman" panose="02020603050405020304" pitchFamily="18" charset="0"/>
                        </a:rPr>
                        <a:t>Land</a:t>
                      </a:r>
                      <a:endParaRPr lang="de-DE"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b="1">
                          <a:solidFill>
                            <a:schemeClr val="bg1"/>
                          </a:solidFill>
                          <a:effectLst/>
                          <a:latin typeface="+mn-lt"/>
                          <a:ea typeface="Calibri" panose="020F0502020204030204" pitchFamily="34" charset="0"/>
                          <a:cs typeface="Times New Roman" panose="02020603050405020304" pitchFamily="18" charset="0"/>
                        </a:rPr>
                        <a:t>Platzierung 2024</a:t>
                      </a:r>
                      <a:endParaRPr lang="de-DE" sz="12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b="1">
                          <a:solidFill>
                            <a:schemeClr val="bg1"/>
                          </a:solidFill>
                          <a:effectLst/>
                          <a:latin typeface="+mn-lt"/>
                          <a:ea typeface="Calibri" panose="020F0502020204030204" pitchFamily="34" charset="0"/>
                          <a:cs typeface="Times New Roman" panose="02020603050405020304" pitchFamily="18" charset="0"/>
                        </a:rPr>
                        <a:t>Punkte 2024</a:t>
                      </a:r>
                      <a:endParaRPr lang="de-DE" sz="12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b="1">
                          <a:solidFill>
                            <a:schemeClr val="bg1"/>
                          </a:solidFill>
                          <a:effectLst/>
                          <a:latin typeface="+mn-lt"/>
                          <a:ea typeface="Calibri" panose="020F0502020204030204" pitchFamily="34" charset="0"/>
                          <a:cs typeface="Times New Roman" panose="02020603050405020304" pitchFamily="18" charset="0"/>
                        </a:rPr>
                        <a:t>Platzierung 2018</a:t>
                      </a:r>
                      <a:endParaRPr lang="de-DE" sz="12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b="1">
                          <a:solidFill>
                            <a:schemeClr val="bg1"/>
                          </a:solidFill>
                          <a:effectLst/>
                          <a:latin typeface="+mn-lt"/>
                          <a:ea typeface="Calibri" panose="020F0502020204030204" pitchFamily="34" charset="0"/>
                          <a:cs typeface="Times New Roman" panose="02020603050405020304" pitchFamily="18" charset="0"/>
                        </a:rPr>
                        <a:t>Punkte 2018</a:t>
                      </a:r>
                      <a:endParaRPr lang="de-DE" sz="12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b="1">
                          <a:solidFill>
                            <a:schemeClr val="bg1"/>
                          </a:solidFill>
                          <a:effectLst/>
                          <a:latin typeface="+mn-lt"/>
                          <a:ea typeface="Calibri" panose="020F0502020204030204" pitchFamily="34" charset="0"/>
                          <a:cs typeface="Times New Roman" panose="02020603050405020304" pitchFamily="18" charset="0"/>
                        </a:rPr>
                        <a:t>Veränderung der Punkte</a:t>
                      </a:r>
                      <a:endParaRPr lang="de-DE" sz="12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b="1">
                          <a:solidFill>
                            <a:schemeClr val="bg1"/>
                          </a:solidFill>
                          <a:effectLst/>
                          <a:latin typeface="+mn-lt"/>
                          <a:ea typeface="Calibri" panose="020F0502020204030204" pitchFamily="34" charset="0"/>
                          <a:cs typeface="Times New Roman" panose="02020603050405020304" pitchFamily="18" charset="0"/>
                        </a:rPr>
                        <a:t>Veränderung Platzierung</a:t>
                      </a:r>
                      <a:endParaRPr lang="de-DE" sz="12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820310"/>
                  </a:ext>
                </a:extLst>
              </a:tr>
              <a:tr h="206022">
                <a:tc>
                  <a:txBody>
                    <a:bodyPr/>
                    <a:lstStyle/>
                    <a:p>
                      <a:pPr>
                        <a:lnSpc>
                          <a:spcPct val="107000"/>
                        </a:lnSpc>
                        <a:spcAft>
                          <a:spcPts val="800"/>
                        </a:spcAft>
                      </a:pPr>
                      <a:r>
                        <a:rPr lang="de-DE" sz="1200" dirty="0">
                          <a:solidFill>
                            <a:schemeClr val="bg1"/>
                          </a:solidFill>
                          <a:effectLst/>
                          <a:latin typeface="+mn-lt"/>
                          <a:ea typeface="Calibri" panose="020F0502020204030204" pitchFamily="34" charset="0"/>
                          <a:cs typeface="Times New Roman" panose="02020603050405020304" pitchFamily="18" charset="0"/>
                        </a:rPr>
                        <a:t>Sachsen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511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530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3524675"/>
                  </a:ext>
                </a:extLst>
              </a:tr>
              <a:tr h="206022">
                <a:tc>
                  <a:txBody>
                    <a:bodyPr/>
                    <a:lstStyle/>
                    <a:p>
                      <a:pP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Bayern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501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524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74230"/>
                  </a:ext>
                </a:extLst>
              </a:tr>
              <a:tr h="206022">
                <a:tc>
                  <a:txBody>
                    <a:bodyPr/>
                    <a:lstStyle/>
                    <a:p>
                      <a:pPr>
                        <a:lnSpc>
                          <a:spcPct val="107000"/>
                        </a:lnSpc>
                        <a:spcAft>
                          <a:spcPts val="800"/>
                        </a:spcAft>
                      </a:pPr>
                      <a:r>
                        <a:rPr lang="de-DE" sz="1200" dirty="0">
                          <a:solidFill>
                            <a:schemeClr val="bg1"/>
                          </a:solidFill>
                          <a:effectLst/>
                          <a:latin typeface="+mn-lt"/>
                          <a:ea typeface="Calibri" panose="020F0502020204030204" pitchFamily="34" charset="0"/>
                          <a:cs typeface="Times New Roman" panose="02020603050405020304" pitchFamily="18" charset="0"/>
                        </a:rPr>
                        <a:t>Baden-Württemberg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503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4950598"/>
                  </a:ext>
                </a:extLst>
              </a:tr>
              <a:tr h="206022">
                <a:tc>
                  <a:txBody>
                    <a:bodyPr/>
                    <a:lstStyle/>
                    <a:p>
                      <a:pPr>
                        <a:lnSpc>
                          <a:spcPct val="107000"/>
                        </a:lnSpc>
                        <a:spcAft>
                          <a:spcPts val="800"/>
                        </a:spcAft>
                      </a:pPr>
                      <a:r>
                        <a:rPr lang="de-DE" sz="1200" b="1" dirty="0">
                          <a:solidFill>
                            <a:schemeClr val="bg1">
                              <a:lumMod val="10000"/>
                            </a:schemeClr>
                          </a:solidFill>
                          <a:effectLst/>
                          <a:latin typeface="+mn-lt"/>
                          <a:ea typeface="Calibri" panose="020F0502020204030204" pitchFamily="34" charset="0"/>
                          <a:cs typeface="Times New Roman" panose="02020603050405020304" pitchFamily="18" charset="0"/>
                        </a:rPr>
                        <a:t>Hamburg</a:t>
                      </a:r>
                      <a:endParaRPr lang="de-DE" sz="1200" dirty="0">
                        <a:solidFill>
                          <a:schemeClr val="bg1">
                            <a:lumMod val="1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BD24"/>
                    </a:solidFill>
                  </a:tcPr>
                </a:tc>
                <a:tc>
                  <a:txBody>
                    <a:bodyPr/>
                    <a:lstStyle/>
                    <a:p>
                      <a:pPr algn="ctr">
                        <a:lnSpc>
                          <a:spcPct val="107000"/>
                        </a:lnSpc>
                        <a:spcAft>
                          <a:spcPts val="800"/>
                        </a:spcAft>
                      </a:pPr>
                      <a:r>
                        <a:rPr lang="de-DE" sz="1200" b="1" dirty="0">
                          <a:solidFill>
                            <a:schemeClr val="bg1">
                              <a:lumMod val="10000"/>
                            </a:schemeClr>
                          </a:solidFill>
                          <a:effectLst/>
                          <a:latin typeface="+mn-lt"/>
                          <a:ea typeface="Calibri" panose="020F0502020204030204" pitchFamily="34" charset="0"/>
                          <a:cs typeface="Times New Roman" panose="02020603050405020304" pitchFamily="18" charset="0"/>
                        </a:rPr>
                        <a:t>4</a:t>
                      </a:r>
                      <a:endParaRPr lang="de-DE" sz="1200" dirty="0">
                        <a:solidFill>
                          <a:schemeClr val="bg1">
                            <a:lumMod val="1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BD24"/>
                    </a:solidFill>
                  </a:tcPr>
                </a:tc>
                <a:tc>
                  <a:txBody>
                    <a:bodyPr/>
                    <a:lstStyle/>
                    <a:p>
                      <a:pPr algn="ctr">
                        <a:lnSpc>
                          <a:spcPct val="107000"/>
                        </a:lnSpc>
                        <a:spcAft>
                          <a:spcPts val="800"/>
                        </a:spcAft>
                      </a:pPr>
                      <a:r>
                        <a:rPr lang="de-DE" sz="1200" b="1" dirty="0">
                          <a:solidFill>
                            <a:schemeClr val="bg1">
                              <a:lumMod val="10000"/>
                            </a:schemeClr>
                          </a:solidFill>
                          <a:effectLst/>
                          <a:latin typeface="+mn-lt"/>
                          <a:ea typeface="Calibri" panose="020F0502020204030204" pitchFamily="34" charset="0"/>
                          <a:cs typeface="Times New Roman" panose="02020603050405020304" pitchFamily="18" charset="0"/>
                        </a:rPr>
                        <a:t>482</a:t>
                      </a:r>
                      <a:endParaRPr lang="de-DE" sz="1200" dirty="0">
                        <a:solidFill>
                          <a:schemeClr val="bg1">
                            <a:lumMod val="1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BD24"/>
                    </a:solidFill>
                  </a:tcPr>
                </a:tc>
                <a:tc>
                  <a:txBody>
                    <a:bodyPr/>
                    <a:lstStyle/>
                    <a:p>
                      <a:pPr algn="ctr">
                        <a:lnSpc>
                          <a:spcPct val="107000"/>
                        </a:lnSpc>
                        <a:spcAft>
                          <a:spcPts val="800"/>
                        </a:spcAft>
                      </a:pPr>
                      <a:r>
                        <a:rPr lang="de-DE" sz="1200" b="1" dirty="0">
                          <a:solidFill>
                            <a:schemeClr val="bg1">
                              <a:lumMod val="10000"/>
                            </a:schemeClr>
                          </a:solidFill>
                          <a:effectLst/>
                          <a:latin typeface="+mn-lt"/>
                          <a:ea typeface="Calibri" panose="020F0502020204030204" pitchFamily="34" charset="0"/>
                          <a:cs typeface="Times New Roman" panose="02020603050405020304" pitchFamily="18" charset="0"/>
                        </a:rPr>
                        <a:t>11</a:t>
                      </a:r>
                      <a:endParaRPr lang="de-DE" sz="1200" dirty="0">
                        <a:solidFill>
                          <a:schemeClr val="bg1">
                            <a:lumMod val="1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BD24"/>
                    </a:solidFill>
                  </a:tcPr>
                </a:tc>
                <a:tc>
                  <a:txBody>
                    <a:bodyPr/>
                    <a:lstStyle/>
                    <a:p>
                      <a:pPr algn="ctr">
                        <a:lnSpc>
                          <a:spcPct val="107000"/>
                        </a:lnSpc>
                        <a:spcAft>
                          <a:spcPts val="800"/>
                        </a:spcAft>
                      </a:pPr>
                      <a:r>
                        <a:rPr lang="de-DE" sz="1200" b="1" dirty="0">
                          <a:solidFill>
                            <a:schemeClr val="bg1">
                              <a:lumMod val="10000"/>
                            </a:schemeClr>
                          </a:solidFill>
                          <a:effectLst/>
                          <a:latin typeface="+mn-lt"/>
                          <a:ea typeface="Calibri" panose="020F0502020204030204" pitchFamily="34" charset="0"/>
                          <a:cs typeface="Times New Roman" panose="02020603050405020304" pitchFamily="18" charset="0"/>
                        </a:rPr>
                        <a:t>488</a:t>
                      </a:r>
                      <a:endParaRPr lang="de-DE" sz="1200" dirty="0">
                        <a:solidFill>
                          <a:schemeClr val="bg1">
                            <a:lumMod val="1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BD24"/>
                    </a:solidFill>
                  </a:tcPr>
                </a:tc>
                <a:tc>
                  <a:txBody>
                    <a:bodyPr/>
                    <a:lstStyle/>
                    <a:p>
                      <a:pPr algn="ctr">
                        <a:lnSpc>
                          <a:spcPct val="107000"/>
                        </a:lnSpc>
                        <a:spcAft>
                          <a:spcPts val="800"/>
                        </a:spcAft>
                      </a:pPr>
                      <a:r>
                        <a:rPr lang="de-DE" sz="1200" b="1" dirty="0">
                          <a:solidFill>
                            <a:schemeClr val="bg1">
                              <a:lumMod val="10000"/>
                            </a:schemeClr>
                          </a:solidFill>
                          <a:effectLst/>
                          <a:latin typeface="+mn-lt"/>
                          <a:ea typeface="Calibri" panose="020F0502020204030204" pitchFamily="34" charset="0"/>
                          <a:cs typeface="Times New Roman" panose="02020603050405020304" pitchFamily="18" charset="0"/>
                        </a:rPr>
                        <a:t>-6</a:t>
                      </a:r>
                      <a:endParaRPr lang="de-DE" sz="1200" dirty="0">
                        <a:solidFill>
                          <a:schemeClr val="bg1">
                            <a:lumMod val="1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BD24"/>
                    </a:solidFill>
                  </a:tcPr>
                </a:tc>
                <a:tc>
                  <a:txBody>
                    <a:bodyPr/>
                    <a:lstStyle/>
                    <a:p>
                      <a:pPr algn="ctr">
                        <a:lnSpc>
                          <a:spcPct val="107000"/>
                        </a:lnSpc>
                        <a:spcAft>
                          <a:spcPts val="800"/>
                        </a:spcAft>
                      </a:pPr>
                      <a:r>
                        <a:rPr lang="de-DE" sz="1200" b="1" dirty="0">
                          <a:solidFill>
                            <a:schemeClr val="bg1">
                              <a:lumMod val="10000"/>
                            </a:schemeClr>
                          </a:solidFill>
                          <a:effectLst/>
                          <a:latin typeface="+mn-lt"/>
                          <a:ea typeface="Calibri" panose="020F0502020204030204" pitchFamily="34" charset="0"/>
                          <a:cs typeface="Times New Roman" panose="02020603050405020304" pitchFamily="18" charset="0"/>
                        </a:rPr>
                        <a:t>+7</a:t>
                      </a:r>
                      <a:endParaRPr lang="de-DE" sz="1200" dirty="0">
                        <a:solidFill>
                          <a:schemeClr val="bg1">
                            <a:lumMod val="1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BD24"/>
                    </a:solidFill>
                  </a:tcPr>
                </a:tc>
                <a:extLst>
                  <a:ext uri="{0D108BD9-81ED-4DB2-BD59-A6C34878D82A}">
                    <a16:rowId xmlns:a16="http://schemas.microsoft.com/office/drawing/2014/main" val="1021742274"/>
                  </a:ext>
                </a:extLst>
              </a:tr>
              <a:tr h="206022">
                <a:tc>
                  <a:txBody>
                    <a:bodyPr/>
                    <a:lstStyle/>
                    <a:p>
                      <a:pP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Thüringen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507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850098"/>
                  </a:ext>
                </a:extLst>
              </a:tr>
              <a:tr h="206022">
                <a:tc>
                  <a:txBody>
                    <a:bodyPr/>
                    <a:lstStyle/>
                    <a:p>
                      <a:pP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Brandenburg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82537"/>
                  </a:ext>
                </a:extLst>
              </a:tr>
              <a:tr h="206022">
                <a:tc>
                  <a:txBody>
                    <a:bodyPr/>
                    <a:lstStyle/>
                    <a:p>
                      <a:pPr>
                        <a:lnSpc>
                          <a:spcPct val="107000"/>
                        </a:lnSpc>
                        <a:spcAft>
                          <a:spcPts val="800"/>
                        </a:spcAft>
                      </a:pPr>
                      <a:r>
                        <a:rPr lang="de-DE" sz="1200" dirty="0">
                          <a:solidFill>
                            <a:schemeClr val="bg1"/>
                          </a:solidFill>
                          <a:effectLst/>
                          <a:latin typeface="+mn-lt"/>
                          <a:ea typeface="Calibri" panose="020F0502020204030204" pitchFamily="34" charset="0"/>
                          <a:cs typeface="Times New Roman" panose="02020603050405020304" pitchFamily="18" charset="0"/>
                        </a:rPr>
                        <a:t>Schleswig-Holstein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5650951"/>
                  </a:ext>
                </a:extLst>
              </a:tr>
              <a:tr h="206022">
                <a:tc>
                  <a:txBody>
                    <a:bodyPr/>
                    <a:lstStyle/>
                    <a:p>
                      <a:pPr>
                        <a:lnSpc>
                          <a:spcPct val="107000"/>
                        </a:lnSpc>
                        <a:spcAft>
                          <a:spcPts val="800"/>
                        </a:spcAft>
                      </a:pPr>
                      <a:r>
                        <a:rPr lang="de-DE" sz="1200" b="1">
                          <a:solidFill>
                            <a:schemeClr val="bg1"/>
                          </a:solidFill>
                          <a:effectLst/>
                          <a:latin typeface="+mn-lt"/>
                          <a:ea typeface="Calibri" panose="020F0502020204030204" pitchFamily="34" charset="0"/>
                          <a:cs typeface="Times New Roman" panose="02020603050405020304" pitchFamily="18" charset="0"/>
                        </a:rPr>
                        <a:t>Deutschland </a:t>
                      </a:r>
                      <a:endParaRPr lang="de-DE" sz="12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b="1">
                          <a:solidFill>
                            <a:schemeClr val="bg1"/>
                          </a:solidFill>
                          <a:effectLst/>
                          <a:latin typeface="+mn-lt"/>
                          <a:ea typeface="Calibri" panose="020F0502020204030204" pitchFamily="34" charset="0"/>
                          <a:cs typeface="Times New Roman" panose="02020603050405020304" pitchFamily="18" charset="0"/>
                        </a:rPr>
                        <a:t> </a:t>
                      </a:r>
                      <a:endParaRPr lang="de-DE" sz="12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b="1">
                          <a:solidFill>
                            <a:schemeClr val="bg1"/>
                          </a:solidFill>
                          <a:effectLst/>
                          <a:latin typeface="+mn-lt"/>
                          <a:ea typeface="Calibri" panose="020F0502020204030204" pitchFamily="34" charset="0"/>
                          <a:cs typeface="Times New Roman" panose="02020603050405020304" pitchFamily="18" charset="0"/>
                        </a:rPr>
                        <a:t>474</a:t>
                      </a:r>
                      <a:endParaRPr lang="de-DE" sz="12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b="1">
                          <a:solidFill>
                            <a:schemeClr val="bg1"/>
                          </a:solidFill>
                          <a:effectLst/>
                          <a:latin typeface="+mn-lt"/>
                          <a:ea typeface="Calibri" panose="020F0502020204030204" pitchFamily="34" charset="0"/>
                          <a:cs typeface="Times New Roman" panose="02020603050405020304" pitchFamily="18" charset="0"/>
                        </a:rPr>
                        <a:t> </a:t>
                      </a:r>
                      <a:endParaRPr lang="de-DE" sz="12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b="1">
                          <a:solidFill>
                            <a:schemeClr val="bg1"/>
                          </a:solidFill>
                          <a:effectLst/>
                          <a:latin typeface="+mn-lt"/>
                          <a:ea typeface="Calibri" panose="020F0502020204030204" pitchFamily="34" charset="0"/>
                          <a:cs typeface="Times New Roman" panose="02020603050405020304" pitchFamily="18" charset="0"/>
                        </a:rPr>
                        <a:t> </a:t>
                      </a:r>
                      <a:endParaRPr lang="de-DE" sz="12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b="1">
                          <a:solidFill>
                            <a:schemeClr val="bg1"/>
                          </a:solidFill>
                          <a:effectLst/>
                          <a:latin typeface="+mn-lt"/>
                          <a:ea typeface="Calibri" panose="020F0502020204030204" pitchFamily="34" charset="0"/>
                          <a:cs typeface="Times New Roman" panose="02020603050405020304" pitchFamily="18" charset="0"/>
                        </a:rPr>
                        <a:t> </a:t>
                      </a:r>
                      <a:endParaRPr lang="de-DE" sz="12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b="1">
                          <a:solidFill>
                            <a:schemeClr val="bg1"/>
                          </a:solidFill>
                          <a:effectLst/>
                          <a:latin typeface="+mn-lt"/>
                          <a:ea typeface="Calibri" panose="020F0502020204030204" pitchFamily="34" charset="0"/>
                          <a:cs typeface="Times New Roman" panose="02020603050405020304" pitchFamily="18" charset="0"/>
                        </a:rPr>
                        <a:t> </a:t>
                      </a:r>
                      <a:endParaRPr lang="de-DE" sz="12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638377"/>
                  </a:ext>
                </a:extLst>
              </a:tr>
              <a:tr h="206022">
                <a:tc>
                  <a:txBody>
                    <a:bodyPr/>
                    <a:lstStyle/>
                    <a:p>
                      <a:pP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Sachsen Anhalt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710113"/>
                  </a:ext>
                </a:extLst>
              </a:tr>
              <a:tr h="206022">
                <a:tc>
                  <a:txBody>
                    <a:bodyPr/>
                    <a:lstStyle/>
                    <a:p>
                      <a:pP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Meck.-Pom.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948108"/>
                  </a:ext>
                </a:extLst>
              </a:tr>
              <a:tr h="206022">
                <a:tc>
                  <a:txBody>
                    <a:bodyPr/>
                    <a:lstStyle/>
                    <a:p>
                      <a:pP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Berlin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600874"/>
                  </a:ext>
                </a:extLst>
              </a:tr>
              <a:tr h="206022">
                <a:tc>
                  <a:txBody>
                    <a:bodyPr/>
                    <a:lstStyle/>
                    <a:p>
                      <a:pP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Rheinland-Pfalz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261159"/>
                  </a:ext>
                </a:extLst>
              </a:tr>
              <a:tr h="206022">
                <a:tc>
                  <a:txBody>
                    <a:bodyPr/>
                    <a:lstStyle/>
                    <a:p>
                      <a:pP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Saarland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9160333"/>
                  </a:ext>
                </a:extLst>
              </a:tr>
              <a:tr h="206022">
                <a:tc>
                  <a:txBody>
                    <a:bodyPr/>
                    <a:lstStyle/>
                    <a:p>
                      <a:pPr>
                        <a:lnSpc>
                          <a:spcPct val="107000"/>
                        </a:lnSpc>
                        <a:spcAft>
                          <a:spcPts val="800"/>
                        </a:spcAft>
                      </a:pPr>
                      <a:r>
                        <a:rPr lang="de-DE" sz="1200" b="1" dirty="0">
                          <a:solidFill>
                            <a:schemeClr val="bg1">
                              <a:lumMod val="10000"/>
                            </a:schemeClr>
                          </a:solidFill>
                          <a:effectLst/>
                          <a:latin typeface="+mn-lt"/>
                          <a:ea typeface="Calibri" panose="020F0502020204030204" pitchFamily="34" charset="0"/>
                          <a:cs typeface="Times New Roman" panose="02020603050405020304" pitchFamily="18" charset="0"/>
                        </a:rPr>
                        <a:t>Hessen</a:t>
                      </a:r>
                      <a:endParaRPr lang="de-DE" sz="1200" dirty="0">
                        <a:solidFill>
                          <a:schemeClr val="bg1">
                            <a:lumMod val="1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BD24"/>
                    </a:solidFill>
                  </a:tcPr>
                </a:tc>
                <a:tc>
                  <a:txBody>
                    <a:bodyPr/>
                    <a:lstStyle/>
                    <a:p>
                      <a:pPr algn="ctr">
                        <a:lnSpc>
                          <a:spcPct val="107000"/>
                        </a:lnSpc>
                        <a:spcAft>
                          <a:spcPts val="800"/>
                        </a:spcAft>
                      </a:pPr>
                      <a:r>
                        <a:rPr lang="de-DE" sz="1200" b="1" dirty="0">
                          <a:solidFill>
                            <a:schemeClr val="bg1">
                              <a:lumMod val="10000"/>
                            </a:schemeClr>
                          </a:solidFill>
                          <a:effectLst/>
                          <a:latin typeface="+mn-lt"/>
                          <a:ea typeface="Calibri" panose="020F0502020204030204" pitchFamily="34" charset="0"/>
                          <a:cs typeface="Times New Roman" panose="02020603050405020304" pitchFamily="18" charset="0"/>
                        </a:rPr>
                        <a:t>13</a:t>
                      </a:r>
                      <a:endParaRPr lang="de-DE" sz="1200" dirty="0">
                        <a:solidFill>
                          <a:schemeClr val="bg1">
                            <a:lumMod val="1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BD24"/>
                    </a:solidFill>
                  </a:tcPr>
                </a:tc>
                <a:tc>
                  <a:txBody>
                    <a:bodyPr/>
                    <a:lstStyle/>
                    <a:p>
                      <a:pPr algn="ctr">
                        <a:lnSpc>
                          <a:spcPct val="107000"/>
                        </a:lnSpc>
                        <a:spcAft>
                          <a:spcPts val="800"/>
                        </a:spcAft>
                      </a:pPr>
                      <a:r>
                        <a:rPr lang="de-DE" sz="1200" b="1">
                          <a:solidFill>
                            <a:schemeClr val="bg1">
                              <a:lumMod val="10000"/>
                            </a:schemeClr>
                          </a:solidFill>
                          <a:effectLst/>
                          <a:latin typeface="+mn-lt"/>
                          <a:ea typeface="Calibri" panose="020F0502020204030204" pitchFamily="34" charset="0"/>
                          <a:cs typeface="Times New Roman" panose="02020603050405020304" pitchFamily="18" charset="0"/>
                        </a:rPr>
                        <a:t>462</a:t>
                      </a:r>
                      <a:endParaRPr lang="de-DE" sz="1200">
                        <a:solidFill>
                          <a:schemeClr val="bg1">
                            <a:lumMod val="1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BD24"/>
                    </a:solidFill>
                  </a:tcPr>
                </a:tc>
                <a:tc>
                  <a:txBody>
                    <a:bodyPr/>
                    <a:lstStyle/>
                    <a:p>
                      <a:pPr algn="ctr">
                        <a:lnSpc>
                          <a:spcPct val="107000"/>
                        </a:lnSpc>
                        <a:spcAft>
                          <a:spcPts val="800"/>
                        </a:spcAft>
                      </a:pPr>
                      <a:r>
                        <a:rPr lang="de-DE" sz="1200" b="1" dirty="0">
                          <a:solidFill>
                            <a:schemeClr val="bg1">
                              <a:lumMod val="10000"/>
                            </a:schemeClr>
                          </a:solidFill>
                          <a:effectLst/>
                          <a:latin typeface="+mn-lt"/>
                          <a:ea typeface="Calibri" panose="020F0502020204030204" pitchFamily="34" charset="0"/>
                          <a:cs typeface="Times New Roman" panose="02020603050405020304" pitchFamily="18" charset="0"/>
                        </a:rPr>
                        <a:t>7</a:t>
                      </a:r>
                      <a:endParaRPr lang="de-DE" sz="1200" dirty="0">
                        <a:solidFill>
                          <a:schemeClr val="bg1">
                            <a:lumMod val="1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BD24"/>
                    </a:solidFill>
                  </a:tcPr>
                </a:tc>
                <a:tc>
                  <a:txBody>
                    <a:bodyPr/>
                    <a:lstStyle/>
                    <a:p>
                      <a:pPr algn="ctr">
                        <a:lnSpc>
                          <a:spcPct val="107000"/>
                        </a:lnSpc>
                        <a:spcAft>
                          <a:spcPts val="800"/>
                        </a:spcAft>
                      </a:pPr>
                      <a:r>
                        <a:rPr lang="de-DE" sz="1200" b="1" dirty="0">
                          <a:solidFill>
                            <a:schemeClr val="bg1">
                              <a:lumMod val="10000"/>
                            </a:schemeClr>
                          </a:solidFill>
                          <a:effectLst/>
                          <a:latin typeface="+mn-lt"/>
                          <a:ea typeface="Calibri" panose="020F0502020204030204" pitchFamily="34" charset="0"/>
                          <a:cs typeface="Times New Roman" panose="02020603050405020304" pitchFamily="18" charset="0"/>
                        </a:rPr>
                        <a:t>491</a:t>
                      </a:r>
                      <a:endParaRPr lang="de-DE" sz="1200" dirty="0">
                        <a:solidFill>
                          <a:schemeClr val="bg1">
                            <a:lumMod val="1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BD24"/>
                    </a:solidFill>
                  </a:tcPr>
                </a:tc>
                <a:tc>
                  <a:txBody>
                    <a:bodyPr/>
                    <a:lstStyle/>
                    <a:p>
                      <a:pPr algn="ctr">
                        <a:lnSpc>
                          <a:spcPct val="107000"/>
                        </a:lnSpc>
                        <a:spcAft>
                          <a:spcPts val="800"/>
                        </a:spcAft>
                      </a:pPr>
                      <a:r>
                        <a:rPr lang="de-DE" sz="1200" b="1" dirty="0">
                          <a:solidFill>
                            <a:schemeClr val="bg1">
                              <a:lumMod val="10000"/>
                            </a:schemeClr>
                          </a:solidFill>
                          <a:effectLst/>
                          <a:latin typeface="+mn-lt"/>
                          <a:ea typeface="Calibri" panose="020F0502020204030204" pitchFamily="34" charset="0"/>
                          <a:cs typeface="Times New Roman" panose="02020603050405020304" pitchFamily="18" charset="0"/>
                        </a:rPr>
                        <a:t>-29</a:t>
                      </a:r>
                      <a:endParaRPr lang="de-DE" sz="1200" dirty="0">
                        <a:solidFill>
                          <a:schemeClr val="bg1">
                            <a:lumMod val="1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BD24"/>
                    </a:solidFill>
                  </a:tcPr>
                </a:tc>
                <a:tc>
                  <a:txBody>
                    <a:bodyPr/>
                    <a:lstStyle/>
                    <a:p>
                      <a:pPr algn="ctr">
                        <a:lnSpc>
                          <a:spcPct val="107000"/>
                        </a:lnSpc>
                        <a:spcAft>
                          <a:spcPts val="800"/>
                        </a:spcAft>
                      </a:pPr>
                      <a:r>
                        <a:rPr lang="de-DE" sz="1200" b="1" dirty="0">
                          <a:solidFill>
                            <a:schemeClr val="bg1">
                              <a:lumMod val="10000"/>
                            </a:schemeClr>
                          </a:solidFill>
                          <a:effectLst/>
                          <a:latin typeface="+mn-lt"/>
                          <a:ea typeface="Calibri" panose="020F0502020204030204" pitchFamily="34" charset="0"/>
                          <a:cs typeface="Times New Roman" panose="02020603050405020304" pitchFamily="18" charset="0"/>
                        </a:rPr>
                        <a:t>-6</a:t>
                      </a:r>
                      <a:endParaRPr lang="de-DE" sz="1200" dirty="0">
                        <a:solidFill>
                          <a:schemeClr val="bg1">
                            <a:lumMod val="1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BD24"/>
                    </a:solidFill>
                  </a:tcPr>
                </a:tc>
                <a:extLst>
                  <a:ext uri="{0D108BD9-81ED-4DB2-BD59-A6C34878D82A}">
                    <a16:rowId xmlns:a16="http://schemas.microsoft.com/office/drawing/2014/main" val="180880183"/>
                  </a:ext>
                </a:extLst>
              </a:tr>
              <a:tr h="206022">
                <a:tc>
                  <a:txBody>
                    <a:bodyPr/>
                    <a:lstStyle/>
                    <a:p>
                      <a:pP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Niedersachsen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975960"/>
                  </a:ext>
                </a:extLst>
              </a:tr>
              <a:tr h="206022">
                <a:tc>
                  <a:txBody>
                    <a:bodyPr/>
                    <a:lstStyle/>
                    <a:p>
                      <a:pP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NRW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467568"/>
                  </a:ext>
                </a:extLst>
              </a:tr>
              <a:tr h="206022">
                <a:tc>
                  <a:txBody>
                    <a:bodyPr/>
                    <a:lstStyle/>
                    <a:p>
                      <a:pP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Bremen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460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a:solidFill>
                            <a:schemeClr val="bg1"/>
                          </a:solidFill>
                          <a:effectLst/>
                          <a:latin typeface="+mn-lt"/>
                          <a:ea typeface="Calibri" panose="020F0502020204030204" pitchFamily="34" charset="0"/>
                          <a:cs typeface="Times New Roman" panose="02020603050405020304" pitchFamily="18"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200" dirty="0">
                          <a:solidFill>
                            <a:schemeClr val="bg1"/>
                          </a:solidFill>
                          <a:effectLst/>
                          <a:latin typeface="+mn-lt"/>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605504"/>
                  </a:ext>
                </a:extLst>
              </a:tr>
            </a:tbl>
          </a:graphicData>
        </a:graphic>
      </p:graphicFrame>
      <p:sp>
        <p:nvSpPr>
          <p:cNvPr id="9" name="Textfeld 8">
            <a:extLst>
              <a:ext uri="{FF2B5EF4-FFF2-40B4-BE49-F238E27FC236}">
                <a16:creationId xmlns:a16="http://schemas.microsoft.com/office/drawing/2014/main" id="{CD496AC5-6E95-4F1C-BB94-46821DDAAE36}"/>
              </a:ext>
            </a:extLst>
          </p:cNvPr>
          <p:cNvSpPr txBox="1"/>
          <p:nvPr/>
        </p:nvSpPr>
        <p:spPr>
          <a:xfrm>
            <a:off x="884505" y="6091543"/>
            <a:ext cx="6096000" cy="265457"/>
          </a:xfrm>
          <a:prstGeom prst="rect">
            <a:avLst/>
          </a:prstGeom>
          <a:noFill/>
        </p:spPr>
        <p:txBody>
          <a:bodyPr wrap="square">
            <a:spAutoFit/>
          </a:bodyPr>
          <a:lstStyle/>
          <a:p>
            <a:pPr>
              <a:lnSpc>
                <a:spcPct val="107000"/>
              </a:lnSpc>
              <a:spcAft>
                <a:spcPts val="800"/>
              </a:spcAft>
            </a:pPr>
            <a:r>
              <a:rPr lang="de-DE" sz="1050" dirty="0">
                <a:solidFill>
                  <a:schemeClr val="bg1"/>
                </a:solidFill>
                <a:effectLst/>
                <a:ea typeface="Calibri" panose="020F0502020204030204" pitchFamily="34" charset="0"/>
                <a:cs typeface="Times New Roman" panose="02020603050405020304" pitchFamily="18" charset="0"/>
              </a:rPr>
              <a:t>Quelle: IQB-Berichtsband 2024, eigene Berechnung und Darstellung</a:t>
            </a:r>
            <a:endParaRPr lang="de-DE" sz="12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8013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PlaceHolder 1"/>
          <p:cNvSpPr>
            <a:spLocks noGrp="1"/>
          </p:cNvSpPr>
          <p:nvPr>
            <p:ph type="title"/>
          </p:nvPr>
        </p:nvSpPr>
        <p:spPr>
          <a:xfrm>
            <a:off x="515880" y="546840"/>
            <a:ext cx="11020338" cy="717120"/>
          </a:xfrm>
          <a:prstGeom prst="rect">
            <a:avLst/>
          </a:prstGeom>
          <a:noFill/>
          <a:ln w="0">
            <a:noFill/>
          </a:ln>
        </p:spPr>
        <p:txBody>
          <a:bodyPr lIns="91440" tIns="45720" rIns="91440" bIns="45720" anchor="ctr">
            <a:noAutofit/>
          </a:bodyPr>
          <a:lstStyle/>
          <a:p>
            <a:pPr indent="0" algn="l" defTabSz="914400">
              <a:lnSpc>
                <a:spcPct val="90000"/>
              </a:lnSpc>
              <a:buNone/>
            </a:pPr>
            <a:r>
              <a:rPr lang="de-DE" sz="6300" b="0" u="none" strike="noStrike" dirty="0">
                <a:solidFill>
                  <a:srgbClr val="F5F1E9"/>
                </a:solidFill>
                <a:effectLst/>
                <a:uFillTx/>
                <a:latin typeface="GrueneType Neue"/>
              </a:rPr>
              <a:t>Überblick: 10-Punkte-Plan</a:t>
            </a:r>
          </a:p>
        </p:txBody>
      </p:sp>
      <p:sp>
        <p:nvSpPr>
          <p:cNvPr id="5" name="PlaceHolder 4"/>
          <p:cNvSpPr>
            <a:spLocks noGrp="1"/>
          </p:cNvSpPr>
          <p:nvPr>
            <p:ph type="sldNum" idx="6"/>
          </p:nvPr>
        </p:nvSpPr>
        <p:spPr>
          <a:xfrm>
            <a:off x="9298800" y="6532045"/>
            <a:ext cx="2742840" cy="364680"/>
          </a:xfrm>
        </p:spPr>
        <p:txBody>
          <a:bodyPr/>
          <a:lstStyle/>
          <a:p>
            <a:fld id="{4747D6DA-22E0-4428-BABD-0A4DAC273087}" type="slidenum">
              <a:t>6</a:t>
            </a:fld>
            <a:endParaRPr dirty="0"/>
          </a:p>
        </p:txBody>
      </p:sp>
      <p:sp>
        <p:nvSpPr>
          <p:cNvPr id="6" name="PlaceHolder 5"/>
          <p:cNvSpPr>
            <a:spLocks noGrp="1"/>
          </p:cNvSpPr>
          <p:nvPr>
            <p:ph type="dt" idx="4"/>
          </p:nvPr>
        </p:nvSpPr>
        <p:spPr/>
        <p:txBody>
          <a:bodyPr/>
          <a:lstStyle/>
          <a:p>
            <a:fld id="{D96A7548-A438-420F-990B-746E09982C4C}" type="datetime2">
              <a:rPr lang="de-DE"/>
              <a:t>Samstag, 6. Juni 2026</a:t>
            </a:fld>
            <a:endParaRPr lang="de-DE"/>
          </a:p>
        </p:txBody>
      </p:sp>
      <p:pic>
        <p:nvPicPr>
          <p:cNvPr id="3" name="Grafik 2">
            <a:extLst>
              <a:ext uri="{FF2B5EF4-FFF2-40B4-BE49-F238E27FC236}">
                <a16:creationId xmlns:a16="http://schemas.microsoft.com/office/drawing/2014/main" id="{78023D79-5C23-4A19-87ED-806E80541DA1}"/>
              </a:ext>
            </a:extLst>
          </p:cNvPr>
          <p:cNvPicPr>
            <a:picLocks noChangeAspect="1"/>
          </p:cNvPicPr>
          <p:nvPr/>
        </p:nvPicPr>
        <p:blipFill rotWithShape="1">
          <a:blip r:embed="rId2">
            <a:extLst>
              <a:ext uri="{28A0092B-C50C-407E-A947-70E740481C1C}">
                <a14:useLocalDpi xmlns:a14="http://schemas.microsoft.com/office/drawing/2010/main" val="0"/>
              </a:ext>
            </a:extLst>
          </a:blip>
          <a:srcRect t="20767" b="13122"/>
          <a:stretch/>
        </p:blipFill>
        <p:spPr>
          <a:xfrm>
            <a:off x="-69951" y="1425884"/>
            <a:ext cx="12192000" cy="4540471"/>
          </a:xfrm>
          <a:prstGeom prst="rect">
            <a:avLst/>
          </a:prstGeom>
        </p:spPr>
      </p:pic>
      <p:sp>
        <p:nvSpPr>
          <p:cNvPr id="2" name="Ellipse 1">
            <a:extLst>
              <a:ext uri="{FF2B5EF4-FFF2-40B4-BE49-F238E27FC236}">
                <a16:creationId xmlns:a16="http://schemas.microsoft.com/office/drawing/2014/main" id="{113A382A-84DE-4418-96F0-A8C74017A8F2}"/>
              </a:ext>
            </a:extLst>
          </p:cNvPr>
          <p:cNvSpPr/>
          <p:nvPr/>
        </p:nvSpPr>
        <p:spPr>
          <a:xfrm>
            <a:off x="3462600" y="6331218"/>
            <a:ext cx="161925" cy="1619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4" name="Textfeld 3">
            <a:extLst>
              <a:ext uri="{FF2B5EF4-FFF2-40B4-BE49-F238E27FC236}">
                <a16:creationId xmlns:a16="http://schemas.microsoft.com/office/drawing/2014/main" id="{D34679D8-CD43-48AB-976A-39DF42431513}"/>
              </a:ext>
            </a:extLst>
          </p:cNvPr>
          <p:cNvSpPr txBox="1"/>
          <p:nvPr/>
        </p:nvSpPr>
        <p:spPr>
          <a:xfrm>
            <a:off x="3666489" y="6258291"/>
            <a:ext cx="2538951" cy="307777"/>
          </a:xfrm>
          <a:prstGeom prst="rect">
            <a:avLst/>
          </a:prstGeom>
          <a:noFill/>
        </p:spPr>
        <p:txBody>
          <a:bodyPr wrap="square" rtlCol="0">
            <a:spAutoFit/>
          </a:bodyPr>
          <a:lstStyle/>
          <a:p>
            <a:r>
              <a:rPr lang="de-DE" sz="1400" dirty="0">
                <a:solidFill>
                  <a:schemeClr val="bg1"/>
                </a:solidFill>
                <a:latin typeface="PT Sans" panose="020B0503020203020204" pitchFamily="34" charset="0"/>
              </a:rPr>
              <a:t>kurzfristige Maßnahmen</a:t>
            </a:r>
          </a:p>
        </p:txBody>
      </p:sp>
      <p:sp>
        <p:nvSpPr>
          <p:cNvPr id="8" name="Ellipse 7">
            <a:extLst>
              <a:ext uri="{FF2B5EF4-FFF2-40B4-BE49-F238E27FC236}">
                <a16:creationId xmlns:a16="http://schemas.microsoft.com/office/drawing/2014/main" id="{5A64107A-D136-4CAA-89D6-EEC1B6491F6D}"/>
              </a:ext>
            </a:extLst>
          </p:cNvPr>
          <p:cNvSpPr/>
          <p:nvPr/>
        </p:nvSpPr>
        <p:spPr>
          <a:xfrm>
            <a:off x="5892111" y="6331035"/>
            <a:ext cx="161925" cy="161925"/>
          </a:xfrm>
          <a:prstGeom prst="ellipse">
            <a:avLst/>
          </a:prstGeom>
          <a:solidFill>
            <a:srgbClr val="FFF17A"/>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solidFill>
                <a:srgbClr val="FFF17A"/>
              </a:solidFill>
            </a:endParaRPr>
          </a:p>
        </p:txBody>
      </p:sp>
      <p:sp>
        <p:nvSpPr>
          <p:cNvPr id="9" name="Textfeld 8">
            <a:extLst>
              <a:ext uri="{FF2B5EF4-FFF2-40B4-BE49-F238E27FC236}">
                <a16:creationId xmlns:a16="http://schemas.microsoft.com/office/drawing/2014/main" id="{1452C07E-A303-4D47-9C8A-C27A8B82A51E}"/>
              </a:ext>
            </a:extLst>
          </p:cNvPr>
          <p:cNvSpPr txBox="1"/>
          <p:nvPr/>
        </p:nvSpPr>
        <p:spPr>
          <a:xfrm>
            <a:off x="6096000" y="6258108"/>
            <a:ext cx="2538951" cy="307777"/>
          </a:xfrm>
          <a:prstGeom prst="rect">
            <a:avLst/>
          </a:prstGeom>
          <a:noFill/>
        </p:spPr>
        <p:txBody>
          <a:bodyPr wrap="square" rtlCol="0">
            <a:spAutoFit/>
          </a:bodyPr>
          <a:lstStyle/>
          <a:p>
            <a:r>
              <a:rPr lang="de-DE" sz="1400" dirty="0">
                <a:solidFill>
                  <a:schemeClr val="bg1"/>
                </a:solidFill>
                <a:latin typeface="PT Sans" panose="020B0503020203020204" pitchFamily="34" charset="0"/>
              </a:rPr>
              <a:t>mittelfristige Maßnahmen</a:t>
            </a:r>
          </a:p>
        </p:txBody>
      </p:sp>
      <p:sp>
        <p:nvSpPr>
          <p:cNvPr id="10" name="Rechteck 9">
            <a:extLst>
              <a:ext uri="{FF2B5EF4-FFF2-40B4-BE49-F238E27FC236}">
                <a16:creationId xmlns:a16="http://schemas.microsoft.com/office/drawing/2014/main" id="{DB929922-3916-4DCF-A5D3-680D47377B89}"/>
              </a:ext>
            </a:extLst>
          </p:cNvPr>
          <p:cNvSpPr/>
          <p:nvPr/>
        </p:nvSpPr>
        <p:spPr>
          <a:xfrm>
            <a:off x="1447800" y="4171950"/>
            <a:ext cx="2095500" cy="561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2E5E565-71F9-4B37-8B6D-802C1AA760D1}"/>
              </a:ext>
            </a:extLst>
          </p:cNvPr>
          <p:cNvSpPr/>
          <p:nvPr/>
        </p:nvSpPr>
        <p:spPr>
          <a:xfrm>
            <a:off x="2162175" y="5362575"/>
            <a:ext cx="2276475" cy="4857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953BC4FD-FFBC-4B21-8057-0B1B2BCE6334}"/>
              </a:ext>
            </a:extLst>
          </p:cNvPr>
          <p:cNvSpPr/>
          <p:nvPr/>
        </p:nvSpPr>
        <p:spPr>
          <a:xfrm>
            <a:off x="1447800" y="4171950"/>
            <a:ext cx="2014800" cy="5460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D6D3941D-0A77-49C6-884C-4E0E36EEF3C9}"/>
              </a:ext>
            </a:extLst>
          </p:cNvPr>
          <p:cNvSpPr/>
          <p:nvPr/>
        </p:nvSpPr>
        <p:spPr>
          <a:xfrm>
            <a:off x="2162175" y="5362575"/>
            <a:ext cx="2190750" cy="4857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B4CD5E11-CAAE-4CAD-A3AB-6F40222DBC22}"/>
              </a:ext>
            </a:extLst>
          </p:cNvPr>
          <p:cNvSpPr/>
          <p:nvPr/>
        </p:nvSpPr>
        <p:spPr>
          <a:xfrm>
            <a:off x="7829550" y="1425702"/>
            <a:ext cx="2447925" cy="6602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5353C7F4-6727-44C9-9F18-95A7B24A5E7A}"/>
              </a:ext>
            </a:extLst>
          </p:cNvPr>
          <p:cNvSpPr/>
          <p:nvPr/>
        </p:nvSpPr>
        <p:spPr>
          <a:xfrm>
            <a:off x="8467725" y="2552700"/>
            <a:ext cx="2076450" cy="5238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0DD0FBB8-C8E8-4D2B-8491-0B18BBAEF71C}"/>
              </a:ext>
            </a:extLst>
          </p:cNvPr>
          <p:cNvSpPr/>
          <p:nvPr/>
        </p:nvSpPr>
        <p:spPr>
          <a:xfrm>
            <a:off x="9086850" y="3368328"/>
            <a:ext cx="2219325" cy="6321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5E8B844-F0F6-4D22-BE9E-8D45CB8E4E6F}"/>
              </a:ext>
            </a:extLst>
          </p:cNvPr>
          <p:cNvSpPr/>
          <p:nvPr/>
        </p:nvSpPr>
        <p:spPr>
          <a:xfrm>
            <a:off x="8562975" y="4171950"/>
            <a:ext cx="2095500" cy="6321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29423F1A-0957-4157-A7E9-C742B4CF552E}"/>
              </a:ext>
            </a:extLst>
          </p:cNvPr>
          <p:cNvSpPr/>
          <p:nvPr/>
        </p:nvSpPr>
        <p:spPr>
          <a:xfrm>
            <a:off x="7658100" y="5276850"/>
            <a:ext cx="2190750" cy="6226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FDF73FC4-6A7A-4ACE-9EB8-E357D2F8D3D3}"/>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2870" t="8742" r="-222" b="12577"/>
          <a:stretch/>
        </p:blipFill>
        <p:spPr>
          <a:xfrm>
            <a:off x="0" y="0"/>
            <a:ext cx="12223118" cy="7121769"/>
          </a:xfrm>
          <a:prstGeom prst="rect">
            <a:avLst/>
          </a:prstGeom>
        </p:spPr>
      </p:pic>
      <p:sp>
        <p:nvSpPr>
          <p:cNvPr id="6" name="PlaceHolder 5"/>
          <p:cNvSpPr>
            <a:spLocks noGrp="1"/>
          </p:cNvSpPr>
          <p:nvPr>
            <p:ph type="dt" idx="1"/>
          </p:nvPr>
        </p:nvSpPr>
        <p:spPr/>
        <p:txBody>
          <a:bodyPr/>
          <a:lstStyle/>
          <a:p>
            <a:fld id="{D2EC2F43-4642-4D0E-90AD-46AD14DEBE0A}" type="datetime2">
              <a:rPr lang="de-DE"/>
              <a:t>Samstag, 6. Juni 2026</a:t>
            </a:fld>
            <a:endParaRPr lang="de-DE"/>
          </a:p>
        </p:txBody>
      </p:sp>
      <p:sp>
        <p:nvSpPr>
          <p:cNvPr id="5" name="PlaceHolder 4"/>
          <p:cNvSpPr>
            <a:spLocks noGrp="1"/>
          </p:cNvSpPr>
          <p:nvPr>
            <p:ph type="sldNum" idx="3"/>
          </p:nvPr>
        </p:nvSpPr>
        <p:spPr/>
        <p:txBody>
          <a:bodyPr/>
          <a:lstStyle/>
          <a:p>
            <a:fld id="{A5F1B28A-2C56-437C-9297-B77E3E68134B}" type="slidenum">
              <a:t>7</a:t>
            </a:fld>
            <a:endParaRPr/>
          </a:p>
        </p:txBody>
      </p:sp>
      <p:sp>
        <p:nvSpPr>
          <p:cNvPr id="60" name="PlaceHolder 2"/>
          <p:cNvSpPr>
            <a:spLocks noGrp="1"/>
          </p:cNvSpPr>
          <p:nvPr>
            <p:ph type="title"/>
          </p:nvPr>
        </p:nvSpPr>
        <p:spPr>
          <a:xfrm>
            <a:off x="410492" y="1555251"/>
            <a:ext cx="11416550" cy="2166136"/>
          </a:xfrm>
          <a:prstGeom prst="rect">
            <a:avLst/>
          </a:prstGeom>
          <a:noFill/>
          <a:ln w="0">
            <a:noFill/>
          </a:ln>
          <a:effectLst>
            <a:outerShdw blurRad="50800" dist="38100" dir="2700000" algn="tl" rotWithShape="0">
              <a:prstClr val="black">
                <a:alpha val="40000"/>
              </a:prstClr>
            </a:outerShdw>
          </a:effectLst>
        </p:spPr>
        <p:txBody>
          <a:bodyPr lIns="91440" tIns="45720" rIns="91440" bIns="45720" anchor="ctr">
            <a:normAutofit/>
          </a:bodyPr>
          <a:lstStyle/>
          <a:p>
            <a:pPr indent="0" algn="ctr" defTabSz="914400">
              <a:lnSpc>
                <a:spcPct val="90000"/>
              </a:lnSpc>
              <a:buNone/>
            </a:pPr>
            <a:r>
              <a:rPr lang="de-DE" sz="8800" dirty="0"/>
              <a:t>Kurz</a:t>
            </a:r>
            <a:r>
              <a:rPr lang="de-DE" sz="8800" b="0" u="none" strike="noStrike" dirty="0">
                <a:solidFill>
                  <a:srgbClr val="F5F1E9"/>
                </a:solidFill>
                <a:effectLst/>
                <a:uFillTx/>
                <a:latin typeface="GrueneType Neue"/>
              </a:rPr>
              <a:t>fristige Maßnahmen</a:t>
            </a:r>
          </a:p>
        </p:txBody>
      </p:sp>
    </p:spTree>
    <p:extLst>
      <p:ext uri="{BB962C8B-B14F-4D97-AF65-F5344CB8AC3E}">
        <p14:creationId xmlns:p14="http://schemas.microsoft.com/office/powerpoint/2010/main" val="9040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B8263526-95C9-447F-B539-26D6DA0E3276}"/>
              </a:ext>
            </a:extLst>
          </p:cNvPr>
          <p:cNvSpPr/>
          <p:nvPr/>
        </p:nvSpPr>
        <p:spPr>
          <a:xfrm>
            <a:off x="0" y="2259510"/>
            <a:ext cx="11067002" cy="435416"/>
          </a:xfrm>
          <a:prstGeom prst="roundRect">
            <a:avLst>
              <a:gd name="adj" fmla="val 6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59" name="PlaceHolder 1"/>
          <p:cNvSpPr>
            <a:spLocks noGrp="1"/>
          </p:cNvSpPr>
          <p:nvPr>
            <p:ph/>
          </p:nvPr>
        </p:nvSpPr>
        <p:spPr>
          <a:xfrm>
            <a:off x="293460" y="2283538"/>
            <a:ext cx="7818990" cy="498540"/>
          </a:xfrm>
          <a:prstGeom prst="rect">
            <a:avLst/>
          </a:prstGeom>
          <a:noFill/>
          <a:ln w="0">
            <a:noFill/>
          </a:ln>
        </p:spPr>
        <p:txBody>
          <a:bodyPr lIns="91440" tIns="45720" rIns="91440" bIns="45720" anchor="t">
            <a:noAutofit/>
          </a:bodyPr>
          <a:lstStyle/>
          <a:p>
            <a:pPr algn="l" defTabSz="914400">
              <a:lnSpc>
                <a:spcPct val="100000"/>
              </a:lnSpc>
              <a:spcBef>
                <a:spcPts val="1001"/>
              </a:spcBef>
              <a:tabLst>
                <a:tab pos="0" algn="l"/>
              </a:tabLst>
            </a:pPr>
            <a:r>
              <a:rPr lang="de-DE" sz="2400" b="1" dirty="0">
                <a:solidFill>
                  <a:schemeClr val="tx2"/>
                </a:solidFill>
                <a:latin typeface="PT Sans"/>
              </a:rPr>
              <a:t>1. Umfassende Auswertung der Lernstandserhebungen</a:t>
            </a:r>
          </a:p>
          <a:p>
            <a:pPr lvl="1" algn="l">
              <a:spcBef>
                <a:spcPts val="1001"/>
              </a:spcBef>
              <a:tabLst>
                <a:tab pos="0" algn="l"/>
              </a:tabLst>
            </a:pPr>
            <a:r>
              <a:rPr lang="de-DE" sz="100" b="1" u="none" strike="noStrike" dirty="0">
                <a:solidFill>
                  <a:schemeClr val="tx2"/>
                </a:solidFill>
                <a:effectLst/>
                <a:uFillTx/>
                <a:latin typeface="PT Sans"/>
              </a:rPr>
              <a:t>f</a:t>
            </a:r>
            <a:endParaRPr lang="de-DE" sz="100" b="0" u="none" strike="noStrike" dirty="0">
              <a:solidFill>
                <a:schemeClr val="tx2"/>
              </a:solidFill>
              <a:effectLst/>
              <a:uFillTx/>
              <a:latin typeface="PT Sans"/>
            </a:endParaRPr>
          </a:p>
        </p:txBody>
      </p:sp>
      <p:sp>
        <p:nvSpPr>
          <p:cNvPr id="60" name="PlaceHolder 2"/>
          <p:cNvSpPr>
            <a:spLocks noGrp="1"/>
          </p:cNvSpPr>
          <p:nvPr>
            <p:ph type="title"/>
          </p:nvPr>
        </p:nvSpPr>
        <p:spPr>
          <a:xfrm>
            <a:off x="515880" y="554400"/>
            <a:ext cx="10515240" cy="720720"/>
          </a:xfrm>
          <a:prstGeom prst="rect">
            <a:avLst/>
          </a:prstGeom>
          <a:noFill/>
          <a:ln w="0">
            <a:noFill/>
          </a:ln>
        </p:spPr>
        <p:txBody>
          <a:bodyPr lIns="91440" tIns="45720" rIns="91440" bIns="45720" anchor="ctr">
            <a:normAutofit fontScale="90000"/>
          </a:bodyPr>
          <a:lstStyle/>
          <a:p>
            <a:pPr indent="0" algn="l" defTabSz="914400">
              <a:lnSpc>
                <a:spcPct val="90000"/>
              </a:lnSpc>
              <a:buNone/>
            </a:pPr>
            <a:r>
              <a:rPr lang="de-DE" sz="7000" b="0" u="none" strike="noStrike" dirty="0">
                <a:solidFill>
                  <a:srgbClr val="F5F1E9"/>
                </a:solidFill>
                <a:effectLst/>
                <a:uFillTx/>
                <a:latin typeface="GrueneType Neue"/>
              </a:rPr>
              <a:t>Kurzfristige Maßnahmen</a:t>
            </a:r>
          </a:p>
        </p:txBody>
      </p:sp>
      <p:sp>
        <p:nvSpPr>
          <p:cNvPr id="5" name="PlaceHolder 4"/>
          <p:cNvSpPr>
            <a:spLocks noGrp="1"/>
          </p:cNvSpPr>
          <p:nvPr>
            <p:ph type="sldNum" idx="9"/>
          </p:nvPr>
        </p:nvSpPr>
        <p:spPr/>
        <p:txBody>
          <a:bodyPr/>
          <a:lstStyle/>
          <a:p>
            <a:fld id="{A5F1B28A-2C56-437C-9297-B77E3E68134B}" type="slidenum">
              <a:t>8</a:t>
            </a:fld>
            <a:endParaRPr/>
          </a:p>
        </p:txBody>
      </p:sp>
      <p:sp>
        <p:nvSpPr>
          <p:cNvPr id="6" name="PlaceHolder 5"/>
          <p:cNvSpPr>
            <a:spLocks noGrp="1"/>
          </p:cNvSpPr>
          <p:nvPr>
            <p:ph type="dt" idx="7"/>
          </p:nvPr>
        </p:nvSpPr>
        <p:spPr/>
        <p:txBody>
          <a:bodyPr/>
          <a:lstStyle/>
          <a:p>
            <a:fld id="{D2EC2F43-4642-4D0E-90AD-46AD14DEBE0A}" type="datetime2">
              <a:rPr lang="de-DE"/>
              <a:t>Samstag, 6. Juni 2026</a:t>
            </a:fld>
            <a:endParaRPr lang="de-DE" dirty="0"/>
          </a:p>
        </p:txBody>
      </p:sp>
      <p:sp>
        <p:nvSpPr>
          <p:cNvPr id="3" name="Textfeld 2">
            <a:extLst>
              <a:ext uri="{FF2B5EF4-FFF2-40B4-BE49-F238E27FC236}">
                <a16:creationId xmlns:a16="http://schemas.microsoft.com/office/drawing/2014/main" id="{A4073DF4-F6C4-47B7-8D71-76C6A096CEB2}"/>
              </a:ext>
            </a:extLst>
          </p:cNvPr>
          <p:cNvSpPr txBox="1"/>
          <p:nvPr/>
        </p:nvSpPr>
        <p:spPr>
          <a:xfrm>
            <a:off x="492212" y="2765978"/>
            <a:ext cx="10114020" cy="400110"/>
          </a:xfrm>
          <a:prstGeom prst="rect">
            <a:avLst/>
          </a:prstGeom>
          <a:noFill/>
        </p:spPr>
        <p:txBody>
          <a:bodyPr wrap="square" rtlCol="0">
            <a:spAutoFit/>
          </a:bodyPr>
          <a:lstStyle/>
          <a:p>
            <a:pPr marL="342900" indent="-342900">
              <a:buFont typeface="Arial" panose="020B0604020202020204" pitchFamily="34" charset="0"/>
              <a:buChar char="•"/>
            </a:pPr>
            <a:r>
              <a:rPr lang="de-DE" sz="2000" b="1" dirty="0">
                <a:solidFill>
                  <a:schemeClr val="bg1"/>
                </a:solidFill>
                <a:sym typeface="Wingdings" panose="05000000000000000000" pitchFamily="2" charset="2"/>
              </a:rPr>
              <a:t>Ergebnisse jährlicher Lernstandserhebungen landesweit (schulübergreifend) auswerten</a:t>
            </a:r>
            <a:endParaRPr lang="de-DE" sz="2000" b="1" dirty="0">
              <a:solidFill>
                <a:schemeClr val="bg1"/>
              </a:solidFill>
            </a:endParaRPr>
          </a:p>
        </p:txBody>
      </p:sp>
      <p:sp>
        <p:nvSpPr>
          <p:cNvPr id="24" name="Rechteck: abgerundete Ecken 23">
            <a:extLst>
              <a:ext uri="{FF2B5EF4-FFF2-40B4-BE49-F238E27FC236}">
                <a16:creationId xmlns:a16="http://schemas.microsoft.com/office/drawing/2014/main" id="{4802FF2A-641A-4A06-8FBC-01EDF2B6C9D1}"/>
              </a:ext>
            </a:extLst>
          </p:cNvPr>
          <p:cNvSpPr/>
          <p:nvPr/>
        </p:nvSpPr>
        <p:spPr>
          <a:xfrm>
            <a:off x="0" y="3568136"/>
            <a:ext cx="11067002" cy="399854"/>
          </a:xfrm>
          <a:prstGeom prst="roundRect">
            <a:avLst>
              <a:gd name="adj" fmla="val 6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26" name="Rechteck: abgerundete Ecken 25">
            <a:extLst>
              <a:ext uri="{FF2B5EF4-FFF2-40B4-BE49-F238E27FC236}">
                <a16:creationId xmlns:a16="http://schemas.microsoft.com/office/drawing/2014/main" id="{682730E8-EF59-4AB5-932C-0BD2FBE67C09}"/>
              </a:ext>
            </a:extLst>
          </p:cNvPr>
          <p:cNvSpPr/>
          <p:nvPr/>
        </p:nvSpPr>
        <p:spPr>
          <a:xfrm>
            <a:off x="0" y="4876800"/>
            <a:ext cx="11067002" cy="350755"/>
          </a:xfrm>
          <a:prstGeom prst="roundRect">
            <a:avLst>
              <a:gd name="adj" fmla="val 6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6638A0BA-B23D-42EA-B941-04F535AD3776}"/>
              </a:ext>
            </a:extLst>
          </p:cNvPr>
          <p:cNvSpPr txBox="1"/>
          <p:nvPr/>
        </p:nvSpPr>
        <p:spPr>
          <a:xfrm>
            <a:off x="293460" y="3545896"/>
            <a:ext cx="8229600" cy="461665"/>
          </a:xfrm>
          <a:prstGeom prst="rect">
            <a:avLst/>
          </a:prstGeom>
          <a:noFill/>
        </p:spPr>
        <p:txBody>
          <a:bodyPr wrap="square">
            <a:spAutoFit/>
          </a:bodyPr>
          <a:lstStyle/>
          <a:p>
            <a:r>
              <a:rPr lang="de-DE" sz="2400" b="1" dirty="0">
                <a:solidFill>
                  <a:schemeClr val="tx2"/>
                </a:solidFill>
                <a:latin typeface="PT Sans"/>
              </a:rPr>
              <a:t>2. Chancenbudget für alle Schulen</a:t>
            </a:r>
            <a:endParaRPr lang="de-DE" sz="2400" dirty="0"/>
          </a:p>
        </p:txBody>
      </p:sp>
      <p:sp>
        <p:nvSpPr>
          <p:cNvPr id="33" name="Textfeld 32">
            <a:extLst>
              <a:ext uri="{FF2B5EF4-FFF2-40B4-BE49-F238E27FC236}">
                <a16:creationId xmlns:a16="http://schemas.microsoft.com/office/drawing/2014/main" id="{9B50A77E-F45D-4386-9102-8EEB559BA021}"/>
              </a:ext>
            </a:extLst>
          </p:cNvPr>
          <p:cNvSpPr txBox="1"/>
          <p:nvPr/>
        </p:nvSpPr>
        <p:spPr>
          <a:xfrm>
            <a:off x="500159" y="4038192"/>
            <a:ext cx="10066684" cy="707886"/>
          </a:xfrm>
          <a:prstGeom prst="rect">
            <a:avLst/>
          </a:prstGeom>
          <a:noFill/>
        </p:spPr>
        <p:txBody>
          <a:bodyPr wrap="square">
            <a:spAutoFit/>
          </a:bodyPr>
          <a:lstStyle/>
          <a:p>
            <a:pPr marL="342900" indent="-342900">
              <a:buFont typeface="Arial" panose="020B0604020202020204" pitchFamily="34" charset="0"/>
              <a:buChar char="•"/>
            </a:pPr>
            <a:r>
              <a:rPr lang="de-DE" sz="2000" b="1" dirty="0">
                <a:solidFill>
                  <a:schemeClr val="bg1"/>
                </a:solidFill>
                <a:sym typeface="Wingdings" panose="05000000000000000000" pitchFamily="2" charset="2"/>
              </a:rPr>
              <a:t>Aufstockung der Schulbudgets für zusätzliche Förderangebote, insbesondere in den Basiskompetenzen</a:t>
            </a:r>
            <a:endParaRPr lang="de-DE" sz="2000" b="1" dirty="0">
              <a:solidFill>
                <a:schemeClr val="bg1"/>
              </a:solidFill>
            </a:endParaRPr>
          </a:p>
        </p:txBody>
      </p:sp>
      <p:sp>
        <p:nvSpPr>
          <p:cNvPr id="38" name="Textfeld 37">
            <a:extLst>
              <a:ext uri="{FF2B5EF4-FFF2-40B4-BE49-F238E27FC236}">
                <a16:creationId xmlns:a16="http://schemas.microsoft.com/office/drawing/2014/main" id="{5824CB8C-E6B3-4EC1-A79D-B2103ADB7C95}"/>
              </a:ext>
            </a:extLst>
          </p:cNvPr>
          <p:cNvSpPr txBox="1"/>
          <p:nvPr/>
        </p:nvSpPr>
        <p:spPr>
          <a:xfrm>
            <a:off x="293460" y="4818880"/>
            <a:ext cx="10917242" cy="461665"/>
          </a:xfrm>
          <a:prstGeom prst="rect">
            <a:avLst/>
          </a:prstGeom>
          <a:noFill/>
        </p:spPr>
        <p:txBody>
          <a:bodyPr wrap="square">
            <a:spAutoFit/>
          </a:bodyPr>
          <a:lstStyle/>
          <a:p>
            <a:r>
              <a:rPr lang="de-DE" sz="2400" b="1" dirty="0">
                <a:solidFill>
                  <a:schemeClr val="tx2"/>
                </a:solidFill>
                <a:latin typeface="PT Sans" panose="020B0503020203020204" pitchFamily="34" charset="0"/>
              </a:rPr>
              <a:t>3. Ausbau der Ferienförderkurse mit Schwerpunkt Deutsch und Mathematik</a:t>
            </a:r>
          </a:p>
        </p:txBody>
      </p:sp>
      <p:sp>
        <p:nvSpPr>
          <p:cNvPr id="46" name="Textfeld 45">
            <a:extLst>
              <a:ext uri="{FF2B5EF4-FFF2-40B4-BE49-F238E27FC236}">
                <a16:creationId xmlns:a16="http://schemas.microsoft.com/office/drawing/2014/main" id="{62613CFF-1E03-4D77-8093-1CBE7064EBF2}"/>
              </a:ext>
            </a:extLst>
          </p:cNvPr>
          <p:cNvSpPr txBox="1"/>
          <p:nvPr/>
        </p:nvSpPr>
        <p:spPr>
          <a:xfrm>
            <a:off x="473743" y="5272966"/>
            <a:ext cx="10132489" cy="1015663"/>
          </a:xfrm>
          <a:prstGeom prst="rect">
            <a:avLst/>
          </a:prstGeom>
          <a:noFill/>
        </p:spPr>
        <p:txBody>
          <a:bodyPr wrap="square">
            <a:spAutoFit/>
          </a:bodyPr>
          <a:lstStyle/>
          <a:p>
            <a:pPr marL="342900" indent="-342900">
              <a:buFont typeface="Arial" panose="020B0604020202020204" pitchFamily="34" charset="0"/>
              <a:buChar char="•"/>
            </a:pPr>
            <a:r>
              <a:rPr lang="de-DE" sz="2000" b="1" dirty="0">
                <a:solidFill>
                  <a:schemeClr val="bg1"/>
                </a:solidFill>
                <a:sym typeface="Wingdings" panose="05000000000000000000" pitchFamily="2" charset="2"/>
              </a:rPr>
              <a:t>Mehr Förderkurse in den Ferien zum Schließen von Lernlücken</a:t>
            </a:r>
          </a:p>
          <a:p>
            <a:pPr marL="342900" indent="-342900">
              <a:buFont typeface="Arial" panose="020B0604020202020204" pitchFamily="34" charset="0"/>
              <a:buChar char="•"/>
            </a:pPr>
            <a:r>
              <a:rPr lang="de-DE" sz="2000" b="1" dirty="0">
                <a:solidFill>
                  <a:schemeClr val="bg1"/>
                </a:solidFill>
                <a:sym typeface="Wingdings" panose="05000000000000000000" pitchFamily="2" charset="2"/>
              </a:rPr>
              <a:t>Rechtsanspruch auf einen Förderkurs pro Schuljahr für Schüler*innen mit großen Lücken</a:t>
            </a:r>
          </a:p>
          <a:p>
            <a:endParaRPr lang="de-DE" sz="2000" dirty="0"/>
          </a:p>
        </p:txBody>
      </p:sp>
    </p:spTree>
    <p:extLst>
      <p:ext uri="{BB962C8B-B14F-4D97-AF65-F5344CB8AC3E}">
        <p14:creationId xmlns:p14="http://schemas.microsoft.com/office/powerpoint/2010/main" val="347195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FDF73FC4-6A7A-4ACE-9EB8-E357D2F8D3D3}"/>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2870" t="8742" r="-222" b="12577"/>
          <a:stretch/>
        </p:blipFill>
        <p:spPr>
          <a:xfrm>
            <a:off x="0" y="0"/>
            <a:ext cx="12223118" cy="7121769"/>
          </a:xfrm>
          <a:prstGeom prst="rect">
            <a:avLst/>
          </a:prstGeom>
        </p:spPr>
      </p:pic>
      <p:sp>
        <p:nvSpPr>
          <p:cNvPr id="6" name="PlaceHolder 5"/>
          <p:cNvSpPr>
            <a:spLocks noGrp="1"/>
          </p:cNvSpPr>
          <p:nvPr>
            <p:ph type="dt" idx="1"/>
          </p:nvPr>
        </p:nvSpPr>
        <p:spPr/>
        <p:txBody>
          <a:bodyPr/>
          <a:lstStyle/>
          <a:p>
            <a:fld id="{D2EC2F43-4642-4D0E-90AD-46AD14DEBE0A}" type="datetime2">
              <a:rPr lang="de-DE"/>
              <a:t>Samstag, 6. Juni 2026</a:t>
            </a:fld>
            <a:endParaRPr lang="de-DE"/>
          </a:p>
        </p:txBody>
      </p:sp>
      <p:sp>
        <p:nvSpPr>
          <p:cNvPr id="5" name="PlaceHolder 4"/>
          <p:cNvSpPr>
            <a:spLocks noGrp="1"/>
          </p:cNvSpPr>
          <p:nvPr>
            <p:ph type="sldNum" idx="3"/>
          </p:nvPr>
        </p:nvSpPr>
        <p:spPr/>
        <p:txBody>
          <a:bodyPr/>
          <a:lstStyle/>
          <a:p>
            <a:fld id="{A5F1B28A-2C56-437C-9297-B77E3E68134B}" type="slidenum">
              <a:t>9</a:t>
            </a:fld>
            <a:endParaRPr/>
          </a:p>
        </p:txBody>
      </p:sp>
      <p:sp>
        <p:nvSpPr>
          <p:cNvPr id="60" name="PlaceHolder 2"/>
          <p:cNvSpPr>
            <a:spLocks noGrp="1"/>
          </p:cNvSpPr>
          <p:nvPr>
            <p:ph type="title"/>
          </p:nvPr>
        </p:nvSpPr>
        <p:spPr>
          <a:xfrm>
            <a:off x="410492" y="1555251"/>
            <a:ext cx="11416550" cy="2166136"/>
          </a:xfrm>
          <a:prstGeom prst="rect">
            <a:avLst/>
          </a:prstGeom>
          <a:noFill/>
          <a:ln w="0">
            <a:noFill/>
          </a:ln>
          <a:effectLst>
            <a:outerShdw blurRad="50800" dist="38100" dir="2700000" algn="tl" rotWithShape="0">
              <a:prstClr val="black">
                <a:alpha val="40000"/>
              </a:prstClr>
            </a:outerShdw>
          </a:effectLst>
        </p:spPr>
        <p:txBody>
          <a:bodyPr lIns="91440" tIns="45720" rIns="91440" bIns="45720" anchor="ctr">
            <a:normAutofit fontScale="90000"/>
          </a:bodyPr>
          <a:lstStyle/>
          <a:p>
            <a:pPr indent="0" algn="ctr" defTabSz="914400">
              <a:lnSpc>
                <a:spcPct val="90000"/>
              </a:lnSpc>
              <a:buNone/>
            </a:pPr>
            <a:r>
              <a:rPr lang="de-DE" sz="8800" b="0" u="none" strike="noStrike" dirty="0">
                <a:solidFill>
                  <a:srgbClr val="F5F1E9"/>
                </a:solidFill>
                <a:effectLst/>
                <a:uFillTx/>
                <a:latin typeface="GrueneType Neue"/>
              </a:rPr>
              <a:t>Mittelfristige Maßnahmen</a:t>
            </a:r>
          </a:p>
        </p:txBody>
      </p:sp>
    </p:spTree>
    <p:extLst>
      <p:ext uri="{BB962C8B-B14F-4D97-AF65-F5344CB8AC3E}">
        <p14:creationId xmlns:p14="http://schemas.microsoft.com/office/powerpoint/2010/main" val="33629323"/>
      </p:ext>
    </p:extLst>
  </p:cSld>
  <p:clrMapOvr>
    <a:masterClrMapping/>
  </p:clrMapOvr>
</p:sld>
</file>

<file path=ppt/theme/theme1.xml><?xml version="1.0" encoding="utf-8"?>
<a:theme xmlns:a="http://schemas.openxmlformats.org/drawingml/2006/main" name="2_Office">
  <a:themeElements>
    <a:clrScheme name="Grundlagendesign 2025">
      <a:dk1>
        <a:srgbClr val="262628"/>
      </a:dk1>
      <a:lt1>
        <a:srgbClr val="F5F1E9"/>
      </a:lt1>
      <a:dk2>
        <a:srgbClr val="145E32"/>
      </a:dk2>
      <a:lt2>
        <a:srgbClr val="6CCD87"/>
      </a:lt2>
      <a:accent1>
        <a:srgbClr val="008938"/>
      </a:accent1>
      <a:accent2>
        <a:srgbClr val="8ABD24"/>
      </a:accent2>
      <a:accent3>
        <a:srgbClr val="0BA1DD"/>
      </a:accent3>
      <a:accent4>
        <a:srgbClr val="FFF179"/>
      </a:accent4>
      <a:accent5>
        <a:srgbClr val="E6007E"/>
      </a:accent5>
      <a:accent6>
        <a:srgbClr val="70AD47"/>
      </a:accent6>
      <a:hlink>
        <a:srgbClr val="8ABD24"/>
      </a:hlink>
      <a:folHlink>
        <a:srgbClr val="008938"/>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2_Office</Template>
  <TotalTime>0</TotalTime>
  <Words>2384</Words>
  <Application>Microsoft Office PowerPoint</Application>
  <PresentationFormat>Breitbild</PresentationFormat>
  <Paragraphs>296</Paragraphs>
  <Slides>19</Slides>
  <Notes>12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19</vt:i4>
      </vt:variant>
    </vt:vector>
  </HeadingPairs>
  <TitlesOfParts>
    <vt:vector size="27" baseType="lpstr">
      <vt:lpstr>Aptos</vt:lpstr>
      <vt:lpstr>Arial</vt:lpstr>
      <vt:lpstr>Calibri</vt:lpstr>
      <vt:lpstr>GrueneType Neue</vt:lpstr>
      <vt:lpstr>PT Sans</vt:lpstr>
      <vt:lpstr>Symbol</vt:lpstr>
      <vt:lpstr>Wingdings</vt:lpstr>
      <vt:lpstr>2_Office</vt:lpstr>
      <vt:lpstr>Unser 10 -Punkte-Plan</vt:lpstr>
      <vt:lpstr>PowerPoint-Präsentation</vt:lpstr>
      <vt:lpstr>PowerPoint-Präsentation</vt:lpstr>
      <vt:lpstr>IQB-Bildungstrend 2024 </vt:lpstr>
      <vt:lpstr>IQB-Bildungstrend 2024 </vt:lpstr>
      <vt:lpstr>Überblick: 10-Punkte-Plan</vt:lpstr>
      <vt:lpstr>Kurzfristige Maßnahmen</vt:lpstr>
      <vt:lpstr>Kurzfristige Maßnahmen</vt:lpstr>
      <vt:lpstr>Mittelfristige Maßnahmen</vt:lpstr>
      <vt:lpstr>Mittelfristige Maßnahmen</vt:lpstr>
      <vt:lpstr>Mittelfristige Maßnahmen</vt:lpstr>
      <vt:lpstr>Mittelfristige Maßnahmen</vt:lpstr>
      <vt:lpstr>Mittelfristige Maßnahmen</vt:lpstr>
      <vt:lpstr>Mittelfristige Maßnahmen</vt:lpstr>
      <vt:lpstr>Mittelfristige Maßnahmen</vt:lpstr>
      <vt:lpstr>Mittelfristige Maßnahmen</vt:lpstr>
      <vt:lpstr>Zeitlicher Verlauf</vt:lpstr>
      <vt:lpstr>PowerPoint-Präsentation</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Titelfolie</dc:title>
  <dc:subject/>
  <dc:creator>Max Heinemann</dc:creator>
  <dc:description/>
  <cp:lastModifiedBy>May, Daniel (HLT)</cp:lastModifiedBy>
  <cp:revision>101</cp:revision>
  <dcterms:created xsi:type="dcterms:W3CDTF">2025-08-19T08:20:45Z</dcterms:created>
  <dcterms:modified xsi:type="dcterms:W3CDTF">2026-06-06T08:03:52Z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4</vt:r8>
  </property>
  <property fmtid="{D5CDD505-2E9C-101B-9397-08002B2CF9AE}" pid="3" name="PresentationFormat">
    <vt:lpwstr>Breitbild</vt:lpwstr>
  </property>
  <property fmtid="{D5CDD505-2E9C-101B-9397-08002B2CF9AE}" pid="4" name="Slides">
    <vt:r8>21</vt:r8>
  </property>
</Properties>
</file>